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72" r:id="rId2"/>
    <p:sldId id="25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E79A-A78C-4FAE-85CD-8300DBCC5A57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D6544CC6-E4C5-4A4B-8F97-8B55462BD539}">
      <dgm:prSet phldrT="[Text]"/>
      <dgm:spPr/>
      <dgm:t>
        <a:bodyPr/>
        <a:lstStyle/>
        <a:p>
          <a:r>
            <a:rPr lang="en-GB" dirty="0"/>
            <a:t>CEO</a:t>
          </a:r>
        </a:p>
      </dgm:t>
    </dgm:pt>
    <dgm:pt modelId="{233A459A-42C2-4643-9C27-DF6B16AAE8CD}" type="parTrans" cxnId="{8211C436-45D6-4196-8025-353B3A9CCA53}">
      <dgm:prSet/>
      <dgm:spPr/>
      <dgm:t>
        <a:bodyPr/>
        <a:lstStyle/>
        <a:p>
          <a:endParaRPr lang="en-GB"/>
        </a:p>
      </dgm:t>
    </dgm:pt>
    <dgm:pt modelId="{55B445B6-D5BF-4BD3-A30E-559B3E1F9EAA}" type="sibTrans" cxnId="{8211C436-45D6-4196-8025-353B3A9CCA53}">
      <dgm:prSet/>
      <dgm:spPr/>
      <dgm:t>
        <a:bodyPr/>
        <a:lstStyle/>
        <a:p>
          <a:endParaRPr lang="en-GB"/>
        </a:p>
      </dgm:t>
    </dgm:pt>
    <dgm:pt modelId="{F2C937D5-E163-4794-832A-9EDA3B7CC816}">
      <dgm:prSet phldrT="[Text]"/>
      <dgm:spPr/>
      <dgm:t>
        <a:bodyPr/>
        <a:lstStyle/>
        <a:p>
          <a:r>
            <a:rPr lang="en-GB" dirty="0"/>
            <a:t>Central Services </a:t>
          </a:r>
        </a:p>
      </dgm:t>
    </dgm:pt>
    <dgm:pt modelId="{C0D336C9-0818-4429-A226-DEEB9182E119}" type="parTrans" cxnId="{6FC1C916-0477-4EE8-AB44-9967067FB79F}">
      <dgm:prSet/>
      <dgm:spPr/>
      <dgm:t>
        <a:bodyPr/>
        <a:lstStyle/>
        <a:p>
          <a:endParaRPr lang="en-GB"/>
        </a:p>
      </dgm:t>
    </dgm:pt>
    <dgm:pt modelId="{783725D9-195A-4219-9ADB-AF329AF44384}" type="sibTrans" cxnId="{6FC1C916-0477-4EE8-AB44-9967067FB79F}">
      <dgm:prSet/>
      <dgm:spPr/>
      <dgm:t>
        <a:bodyPr/>
        <a:lstStyle/>
        <a:p>
          <a:endParaRPr lang="en-GB"/>
        </a:p>
      </dgm:t>
    </dgm:pt>
    <dgm:pt modelId="{D0E5C138-548C-4D00-900A-8805F823AD4F}">
      <dgm:prSet phldrT="[Text]"/>
      <dgm:spPr/>
      <dgm:t>
        <a:bodyPr/>
        <a:lstStyle/>
        <a:p>
          <a:r>
            <a:rPr lang="en-GB" dirty="0"/>
            <a:t>Director of Finance</a:t>
          </a:r>
        </a:p>
      </dgm:t>
    </dgm:pt>
    <dgm:pt modelId="{BAFCD9C9-26E4-47EB-8953-FF5C34B9DDE1}" type="parTrans" cxnId="{D62697E7-D2C6-4C83-8111-20C06ABC39F4}">
      <dgm:prSet/>
      <dgm:spPr/>
      <dgm:t>
        <a:bodyPr/>
        <a:lstStyle/>
        <a:p>
          <a:endParaRPr lang="en-GB"/>
        </a:p>
      </dgm:t>
    </dgm:pt>
    <dgm:pt modelId="{CF6C6961-0480-4E4F-AAFC-503418DF6630}" type="sibTrans" cxnId="{D62697E7-D2C6-4C83-8111-20C06ABC39F4}">
      <dgm:prSet/>
      <dgm:spPr/>
      <dgm:t>
        <a:bodyPr/>
        <a:lstStyle/>
        <a:p>
          <a:endParaRPr lang="en-GB"/>
        </a:p>
      </dgm:t>
    </dgm:pt>
    <dgm:pt modelId="{306CCE8E-456F-47E2-AF29-240EF58F5435}">
      <dgm:prSet phldrT="[Text]"/>
      <dgm:spPr/>
      <dgm:t>
        <a:bodyPr/>
        <a:lstStyle/>
        <a:p>
          <a:r>
            <a:rPr lang="en-GB" dirty="0"/>
            <a:t>Volunteering Hub</a:t>
          </a:r>
        </a:p>
      </dgm:t>
    </dgm:pt>
    <dgm:pt modelId="{7640C06A-4626-4474-BB60-0D45BA8F1994}" type="parTrans" cxnId="{C5852283-0532-407B-ABF5-5409EF7DB938}">
      <dgm:prSet/>
      <dgm:spPr/>
      <dgm:t>
        <a:bodyPr/>
        <a:lstStyle/>
        <a:p>
          <a:endParaRPr lang="en-GB"/>
        </a:p>
      </dgm:t>
    </dgm:pt>
    <dgm:pt modelId="{89BABB5F-C9D5-4D36-96FA-1AE246E9B3FB}" type="sibTrans" cxnId="{C5852283-0532-407B-ABF5-5409EF7DB938}">
      <dgm:prSet/>
      <dgm:spPr/>
      <dgm:t>
        <a:bodyPr/>
        <a:lstStyle/>
        <a:p>
          <a:endParaRPr lang="en-GB"/>
        </a:p>
      </dgm:t>
    </dgm:pt>
    <dgm:pt modelId="{96BEA6FA-E09F-4480-87CB-B3EDF12797B2}">
      <dgm:prSet phldrT="[Text]"/>
      <dgm:spPr/>
      <dgm:t>
        <a:bodyPr/>
        <a:lstStyle/>
        <a:p>
          <a:r>
            <a:rPr lang="en-GB" dirty="0"/>
            <a:t>Healthwatch and Engagement Directorate</a:t>
          </a:r>
        </a:p>
      </dgm:t>
    </dgm:pt>
    <dgm:pt modelId="{1889985A-FCBA-4237-B177-06DA21CE3159}" type="parTrans" cxnId="{1389B6E5-9E84-45CD-8D32-5ED8871EEF99}">
      <dgm:prSet/>
      <dgm:spPr/>
      <dgm:t>
        <a:bodyPr/>
        <a:lstStyle/>
        <a:p>
          <a:endParaRPr lang="en-GB"/>
        </a:p>
      </dgm:t>
    </dgm:pt>
    <dgm:pt modelId="{7E0B73E4-C8EF-4112-89DF-599CAD2ED171}" type="sibTrans" cxnId="{1389B6E5-9E84-45CD-8D32-5ED8871EEF99}">
      <dgm:prSet/>
      <dgm:spPr/>
      <dgm:t>
        <a:bodyPr/>
        <a:lstStyle/>
        <a:p>
          <a:endParaRPr lang="en-GB"/>
        </a:p>
      </dgm:t>
    </dgm:pt>
    <dgm:pt modelId="{C34781A7-D3D1-4E61-B244-8699D2C57D5A}">
      <dgm:prSet phldrT="[Text]"/>
      <dgm:spPr/>
      <dgm:t>
        <a:bodyPr/>
        <a:lstStyle/>
        <a:p>
          <a:r>
            <a:rPr lang="en-GB" dirty="0"/>
            <a:t>Carers and Advocacy Directorate</a:t>
          </a:r>
        </a:p>
      </dgm:t>
    </dgm:pt>
    <dgm:pt modelId="{20D072F3-9A6C-4728-864A-645353DDE684}" type="parTrans" cxnId="{70C2698F-9594-4393-BB81-F2D318C7E05B}">
      <dgm:prSet/>
      <dgm:spPr/>
      <dgm:t>
        <a:bodyPr/>
        <a:lstStyle/>
        <a:p>
          <a:endParaRPr lang="en-GB"/>
        </a:p>
      </dgm:t>
    </dgm:pt>
    <dgm:pt modelId="{B752B1BC-F461-4A89-8D45-2DB14A4ED98E}" type="sibTrans" cxnId="{70C2698F-9594-4393-BB81-F2D318C7E05B}">
      <dgm:prSet/>
      <dgm:spPr/>
      <dgm:t>
        <a:bodyPr/>
        <a:lstStyle/>
        <a:p>
          <a:endParaRPr lang="en-GB"/>
        </a:p>
      </dgm:t>
    </dgm:pt>
    <dgm:pt modelId="{58DE569E-EF90-448A-A0CD-CDB7724D78E4}">
      <dgm:prSet/>
      <dgm:spPr/>
      <dgm:t>
        <a:bodyPr/>
        <a:lstStyle/>
        <a:p>
          <a:r>
            <a:rPr lang="en-GB" dirty="0"/>
            <a:t>Board of Directors</a:t>
          </a:r>
        </a:p>
      </dgm:t>
    </dgm:pt>
    <dgm:pt modelId="{B02546DA-B7E8-4EB2-A94D-CBAC33BE3119}" type="parTrans" cxnId="{73D35A8D-46B1-4DC5-A837-A34B4794E93F}">
      <dgm:prSet/>
      <dgm:spPr/>
      <dgm:t>
        <a:bodyPr/>
        <a:lstStyle/>
        <a:p>
          <a:endParaRPr lang="en-GB"/>
        </a:p>
      </dgm:t>
    </dgm:pt>
    <dgm:pt modelId="{BCE917C3-580B-4A3F-BDA3-689E69C023E8}" type="sibTrans" cxnId="{73D35A8D-46B1-4DC5-A837-A34B4794E93F}">
      <dgm:prSet/>
      <dgm:spPr/>
      <dgm:t>
        <a:bodyPr/>
        <a:lstStyle/>
        <a:p>
          <a:endParaRPr lang="en-GB"/>
        </a:p>
      </dgm:t>
    </dgm:pt>
    <dgm:pt modelId="{B21E1E22-F8B7-0A43-A3B7-3D97B81A0670}">
      <dgm:prSet/>
      <dgm:spPr/>
      <dgm:t>
        <a:bodyPr/>
        <a:lstStyle/>
        <a:p>
          <a:r>
            <a:rPr lang="en-GB" dirty="0"/>
            <a:t>SEND Directorate</a:t>
          </a:r>
        </a:p>
      </dgm:t>
    </dgm:pt>
    <dgm:pt modelId="{07598F61-BB36-E14A-8E71-E32FB80241F2}" type="parTrans" cxnId="{A88FEC3B-497A-A94A-A5CB-D9A91447E2B6}">
      <dgm:prSet/>
      <dgm:spPr/>
      <dgm:t>
        <a:bodyPr/>
        <a:lstStyle/>
        <a:p>
          <a:endParaRPr lang="en-GB"/>
        </a:p>
      </dgm:t>
    </dgm:pt>
    <dgm:pt modelId="{6A794F55-E350-CA4F-B364-C50592E4CDDA}" type="sibTrans" cxnId="{A88FEC3B-497A-A94A-A5CB-D9A91447E2B6}">
      <dgm:prSet/>
      <dgm:spPr/>
      <dgm:t>
        <a:bodyPr/>
        <a:lstStyle/>
        <a:p>
          <a:endParaRPr lang="en-GB"/>
        </a:p>
      </dgm:t>
    </dgm:pt>
    <dgm:pt modelId="{7290AB80-0EA7-2248-AC70-BB58B37AC43F}">
      <dgm:prSet/>
      <dgm:spPr/>
      <dgm:t>
        <a:bodyPr/>
        <a:lstStyle/>
        <a:p>
          <a:r>
            <a:rPr lang="en-GB" dirty="0"/>
            <a:t>Corporate  Services </a:t>
          </a:r>
        </a:p>
      </dgm:t>
    </dgm:pt>
    <dgm:pt modelId="{00964D80-D26C-3144-B638-F363EFAA8150}" type="parTrans" cxnId="{2BE8E2EA-6FA8-8F4D-999B-55458FB46482}">
      <dgm:prSet/>
      <dgm:spPr/>
      <dgm:t>
        <a:bodyPr/>
        <a:lstStyle/>
        <a:p>
          <a:endParaRPr lang="en-GB"/>
        </a:p>
      </dgm:t>
    </dgm:pt>
    <dgm:pt modelId="{5C3CFB4D-32EF-0446-9DC5-B3E8BC212E0B}" type="sibTrans" cxnId="{2BE8E2EA-6FA8-8F4D-999B-55458FB46482}">
      <dgm:prSet/>
      <dgm:spPr/>
      <dgm:t>
        <a:bodyPr/>
        <a:lstStyle/>
        <a:p>
          <a:endParaRPr lang="en-GB"/>
        </a:p>
      </dgm:t>
    </dgm:pt>
    <dgm:pt modelId="{8EF0BDA9-EC13-7C4A-8976-17D842238FBE}">
      <dgm:prSet/>
      <dgm:spPr/>
      <dgm:t>
        <a:bodyPr/>
        <a:lstStyle/>
        <a:p>
          <a:r>
            <a:rPr lang="en-GB" dirty="0"/>
            <a:t>HR</a:t>
          </a:r>
        </a:p>
      </dgm:t>
    </dgm:pt>
    <dgm:pt modelId="{92D669E9-E1EB-2A40-83EC-A56F69083C91}" type="parTrans" cxnId="{A4A75653-DB74-4D40-8FA5-27CB4B17ABA8}">
      <dgm:prSet/>
      <dgm:spPr/>
      <dgm:t>
        <a:bodyPr/>
        <a:lstStyle/>
        <a:p>
          <a:endParaRPr lang="en-GB"/>
        </a:p>
      </dgm:t>
    </dgm:pt>
    <dgm:pt modelId="{1144851C-14CB-624A-8833-CA55F0694A51}" type="sibTrans" cxnId="{A4A75653-DB74-4D40-8FA5-27CB4B17ABA8}">
      <dgm:prSet/>
      <dgm:spPr/>
      <dgm:t>
        <a:bodyPr/>
        <a:lstStyle/>
        <a:p>
          <a:endParaRPr lang="en-GB"/>
        </a:p>
      </dgm:t>
    </dgm:pt>
    <dgm:pt modelId="{6CE4B212-BC33-43B0-891A-EF5545655677}" type="pres">
      <dgm:prSet presAssocID="{2921E79A-A78C-4FAE-85CD-8300DBCC5A57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A4E35E04-E294-4475-AE6E-8BEC82CF87C6}" type="pres">
      <dgm:prSet presAssocID="{58DE569E-EF90-448A-A0CD-CDB7724D78E4}" presName="hierRoot1" presStyleCnt="0">
        <dgm:presLayoutVars>
          <dgm:hierBranch val="init"/>
        </dgm:presLayoutVars>
      </dgm:prSet>
      <dgm:spPr/>
    </dgm:pt>
    <dgm:pt modelId="{91C1BFA4-326F-40E0-A804-EEADADC4C948}" type="pres">
      <dgm:prSet presAssocID="{58DE569E-EF90-448A-A0CD-CDB7724D78E4}" presName="rootComposite1" presStyleCnt="0"/>
      <dgm:spPr/>
    </dgm:pt>
    <dgm:pt modelId="{B06519AE-07A4-4C4F-8E7B-05139312B4FC}" type="pres">
      <dgm:prSet presAssocID="{58DE569E-EF90-448A-A0CD-CDB7724D78E4}" presName="rootText1" presStyleLbl="node0" presStyleIdx="0" presStyleCnt="2" custLinFactX="-21000" custLinFactY="-20321" custLinFactNeighborX="-100000" custLinFactNeighborY="-100000">
        <dgm:presLayoutVars>
          <dgm:chPref val="3"/>
        </dgm:presLayoutVars>
      </dgm:prSet>
      <dgm:spPr/>
    </dgm:pt>
    <dgm:pt modelId="{F04AFB1D-4A6D-4EE8-8DF4-8BFD543CA42C}" type="pres">
      <dgm:prSet presAssocID="{58DE569E-EF90-448A-A0CD-CDB7724D78E4}" presName="rootConnector1" presStyleLbl="node1" presStyleIdx="0" presStyleCnt="0"/>
      <dgm:spPr/>
    </dgm:pt>
    <dgm:pt modelId="{64345DA4-0BAA-4AB4-93C4-EF3CAECCD6BD}" type="pres">
      <dgm:prSet presAssocID="{58DE569E-EF90-448A-A0CD-CDB7724D78E4}" presName="hierChild2" presStyleCnt="0"/>
      <dgm:spPr/>
    </dgm:pt>
    <dgm:pt modelId="{AB778D54-D6C4-4341-95C9-ACBB461FFC7B}" type="pres">
      <dgm:prSet presAssocID="{58DE569E-EF90-448A-A0CD-CDB7724D78E4}" presName="hierChild3" presStyleCnt="0"/>
      <dgm:spPr/>
    </dgm:pt>
    <dgm:pt modelId="{78C70ECB-47EC-452C-9BEE-48636B9C554B}" type="pres">
      <dgm:prSet presAssocID="{D6544CC6-E4C5-4A4B-8F97-8B55462BD539}" presName="hierRoot1" presStyleCnt="0">
        <dgm:presLayoutVars>
          <dgm:hierBranch val="init"/>
        </dgm:presLayoutVars>
      </dgm:prSet>
      <dgm:spPr/>
    </dgm:pt>
    <dgm:pt modelId="{0FEDAB5C-5EC4-467C-B812-3C93F0CF729E}" type="pres">
      <dgm:prSet presAssocID="{D6544CC6-E4C5-4A4B-8F97-8B55462BD539}" presName="rootComposite1" presStyleCnt="0"/>
      <dgm:spPr/>
    </dgm:pt>
    <dgm:pt modelId="{5DFCD366-F509-429E-A1EF-ED2608E16E84}" type="pres">
      <dgm:prSet presAssocID="{D6544CC6-E4C5-4A4B-8F97-8B55462BD539}" presName="rootText1" presStyleLbl="node0" presStyleIdx="1" presStyleCnt="2">
        <dgm:presLayoutVars>
          <dgm:chPref val="3"/>
        </dgm:presLayoutVars>
      </dgm:prSet>
      <dgm:spPr/>
    </dgm:pt>
    <dgm:pt modelId="{9003421B-ED1B-4BB4-AB6A-8ABE6E53FB47}" type="pres">
      <dgm:prSet presAssocID="{D6544CC6-E4C5-4A4B-8F97-8B55462BD539}" presName="rootConnector1" presStyleLbl="node1" presStyleIdx="0" presStyleCnt="0"/>
      <dgm:spPr/>
    </dgm:pt>
    <dgm:pt modelId="{4E8578C5-7275-41F4-9794-C7ECBFEDFECF}" type="pres">
      <dgm:prSet presAssocID="{D6544CC6-E4C5-4A4B-8F97-8B55462BD539}" presName="hierChild2" presStyleCnt="0"/>
      <dgm:spPr/>
    </dgm:pt>
    <dgm:pt modelId="{DD01CE44-8D05-48D9-997A-2C3FEAA8BB6D}" type="pres">
      <dgm:prSet presAssocID="{C0D336C9-0818-4429-A226-DEEB9182E119}" presName="Name37" presStyleLbl="parChTrans1D2" presStyleIdx="0" presStyleCnt="6"/>
      <dgm:spPr/>
    </dgm:pt>
    <dgm:pt modelId="{54C1708B-80CD-4ABC-B09F-4081A6FBA923}" type="pres">
      <dgm:prSet presAssocID="{F2C937D5-E163-4794-832A-9EDA3B7CC816}" presName="hierRoot2" presStyleCnt="0">
        <dgm:presLayoutVars>
          <dgm:hierBranch val="init"/>
        </dgm:presLayoutVars>
      </dgm:prSet>
      <dgm:spPr/>
    </dgm:pt>
    <dgm:pt modelId="{002DC07C-E63B-4C99-B3D3-6A762929DA0A}" type="pres">
      <dgm:prSet presAssocID="{F2C937D5-E163-4794-832A-9EDA3B7CC816}" presName="rootComposite" presStyleCnt="0"/>
      <dgm:spPr/>
    </dgm:pt>
    <dgm:pt modelId="{87674501-A5BD-4DCA-836E-6F3543306946}" type="pres">
      <dgm:prSet presAssocID="{F2C937D5-E163-4794-832A-9EDA3B7CC816}" presName="rootText" presStyleLbl="node2" presStyleIdx="0" presStyleCnt="6">
        <dgm:presLayoutVars>
          <dgm:chPref val="3"/>
        </dgm:presLayoutVars>
      </dgm:prSet>
      <dgm:spPr/>
    </dgm:pt>
    <dgm:pt modelId="{3C224B28-7AEE-438F-B3ED-4CFF389E771F}" type="pres">
      <dgm:prSet presAssocID="{F2C937D5-E163-4794-832A-9EDA3B7CC816}" presName="rootConnector" presStyleLbl="node2" presStyleIdx="0" presStyleCnt="6"/>
      <dgm:spPr/>
    </dgm:pt>
    <dgm:pt modelId="{1A025C2A-7279-49F1-B66F-378ACAE849F4}" type="pres">
      <dgm:prSet presAssocID="{F2C937D5-E163-4794-832A-9EDA3B7CC816}" presName="hierChild4" presStyleCnt="0"/>
      <dgm:spPr/>
    </dgm:pt>
    <dgm:pt modelId="{F48A5793-35E7-8540-B1A3-E15A2FF7FAD2}" type="pres">
      <dgm:prSet presAssocID="{00964D80-D26C-3144-B638-F363EFAA8150}" presName="Name37" presStyleLbl="parChTrans1D3" presStyleIdx="0" presStyleCnt="2"/>
      <dgm:spPr/>
    </dgm:pt>
    <dgm:pt modelId="{138A3667-D1FA-1747-AC1F-8F83379CA167}" type="pres">
      <dgm:prSet presAssocID="{7290AB80-0EA7-2248-AC70-BB58B37AC43F}" presName="hierRoot2" presStyleCnt="0">
        <dgm:presLayoutVars>
          <dgm:hierBranch val="init"/>
        </dgm:presLayoutVars>
      </dgm:prSet>
      <dgm:spPr/>
    </dgm:pt>
    <dgm:pt modelId="{9F65DC67-4667-9141-BE5B-A497C3421F0B}" type="pres">
      <dgm:prSet presAssocID="{7290AB80-0EA7-2248-AC70-BB58B37AC43F}" presName="rootComposite" presStyleCnt="0"/>
      <dgm:spPr/>
    </dgm:pt>
    <dgm:pt modelId="{051F4533-CE80-894A-8551-E941AF5776EB}" type="pres">
      <dgm:prSet presAssocID="{7290AB80-0EA7-2248-AC70-BB58B37AC43F}" presName="rootText" presStyleLbl="node3" presStyleIdx="0" presStyleCnt="2">
        <dgm:presLayoutVars>
          <dgm:chPref val="3"/>
        </dgm:presLayoutVars>
      </dgm:prSet>
      <dgm:spPr/>
    </dgm:pt>
    <dgm:pt modelId="{1BB17A0B-C57C-4B49-BD55-3E420922ED0A}" type="pres">
      <dgm:prSet presAssocID="{7290AB80-0EA7-2248-AC70-BB58B37AC43F}" presName="rootConnector" presStyleLbl="node3" presStyleIdx="0" presStyleCnt="2"/>
      <dgm:spPr/>
    </dgm:pt>
    <dgm:pt modelId="{895DC039-4A64-124F-A5B1-FC7F4A75FF90}" type="pres">
      <dgm:prSet presAssocID="{7290AB80-0EA7-2248-AC70-BB58B37AC43F}" presName="hierChild4" presStyleCnt="0"/>
      <dgm:spPr/>
    </dgm:pt>
    <dgm:pt modelId="{1F6796BD-E2C2-904B-8E91-4FF515C521CB}" type="pres">
      <dgm:prSet presAssocID="{7290AB80-0EA7-2248-AC70-BB58B37AC43F}" presName="hierChild5" presStyleCnt="0"/>
      <dgm:spPr/>
    </dgm:pt>
    <dgm:pt modelId="{80933501-C42E-2A45-B2BD-FB08F3305AD8}" type="pres">
      <dgm:prSet presAssocID="{92D669E9-E1EB-2A40-83EC-A56F69083C91}" presName="Name37" presStyleLbl="parChTrans1D3" presStyleIdx="1" presStyleCnt="2"/>
      <dgm:spPr/>
    </dgm:pt>
    <dgm:pt modelId="{32F2C07A-43BC-5B4F-B8FF-18C1D7D6DB79}" type="pres">
      <dgm:prSet presAssocID="{8EF0BDA9-EC13-7C4A-8976-17D842238FBE}" presName="hierRoot2" presStyleCnt="0">
        <dgm:presLayoutVars>
          <dgm:hierBranch val="init"/>
        </dgm:presLayoutVars>
      </dgm:prSet>
      <dgm:spPr/>
    </dgm:pt>
    <dgm:pt modelId="{C92FD0D2-4563-2144-A311-4F2E37DD6F6A}" type="pres">
      <dgm:prSet presAssocID="{8EF0BDA9-EC13-7C4A-8976-17D842238FBE}" presName="rootComposite" presStyleCnt="0"/>
      <dgm:spPr/>
    </dgm:pt>
    <dgm:pt modelId="{781B9977-DEFD-574B-92DA-4D20A1ACE7E9}" type="pres">
      <dgm:prSet presAssocID="{8EF0BDA9-EC13-7C4A-8976-17D842238FBE}" presName="rootText" presStyleLbl="node3" presStyleIdx="1" presStyleCnt="2" custLinFactX="-12574" custLinFactY="-44896" custLinFactNeighborX="-100000" custLinFactNeighborY="-100000">
        <dgm:presLayoutVars>
          <dgm:chPref val="3"/>
        </dgm:presLayoutVars>
      </dgm:prSet>
      <dgm:spPr/>
    </dgm:pt>
    <dgm:pt modelId="{3130A8BA-98B8-E74D-B6EA-C5D6C944F40F}" type="pres">
      <dgm:prSet presAssocID="{8EF0BDA9-EC13-7C4A-8976-17D842238FBE}" presName="rootConnector" presStyleLbl="node3" presStyleIdx="1" presStyleCnt="2"/>
      <dgm:spPr/>
    </dgm:pt>
    <dgm:pt modelId="{C5528909-FCC2-FB42-9B9B-97D3817C9E64}" type="pres">
      <dgm:prSet presAssocID="{8EF0BDA9-EC13-7C4A-8976-17D842238FBE}" presName="hierChild4" presStyleCnt="0"/>
      <dgm:spPr/>
    </dgm:pt>
    <dgm:pt modelId="{07EBA3DC-155C-0E43-8ADE-4B81943AC1D0}" type="pres">
      <dgm:prSet presAssocID="{8EF0BDA9-EC13-7C4A-8976-17D842238FBE}" presName="hierChild5" presStyleCnt="0"/>
      <dgm:spPr/>
    </dgm:pt>
    <dgm:pt modelId="{C089B946-34DC-4C59-821D-3A0F286EE878}" type="pres">
      <dgm:prSet presAssocID="{F2C937D5-E163-4794-832A-9EDA3B7CC816}" presName="hierChild5" presStyleCnt="0"/>
      <dgm:spPr/>
    </dgm:pt>
    <dgm:pt modelId="{978F18D6-8CB5-6745-AC24-53CDDBE85402}" type="pres">
      <dgm:prSet presAssocID="{07598F61-BB36-E14A-8E71-E32FB80241F2}" presName="Name37" presStyleLbl="parChTrans1D2" presStyleIdx="1" presStyleCnt="6"/>
      <dgm:spPr/>
    </dgm:pt>
    <dgm:pt modelId="{AD9558F4-FD24-5542-B0DC-D61F89F18DC1}" type="pres">
      <dgm:prSet presAssocID="{B21E1E22-F8B7-0A43-A3B7-3D97B81A0670}" presName="hierRoot2" presStyleCnt="0">
        <dgm:presLayoutVars>
          <dgm:hierBranch val="init"/>
        </dgm:presLayoutVars>
      </dgm:prSet>
      <dgm:spPr/>
    </dgm:pt>
    <dgm:pt modelId="{66CC4BA7-CB17-0F45-8AF2-4AC4B4D9CAFA}" type="pres">
      <dgm:prSet presAssocID="{B21E1E22-F8B7-0A43-A3B7-3D97B81A0670}" presName="rootComposite" presStyleCnt="0"/>
      <dgm:spPr/>
    </dgm:pt>
    <dgm:pt modelId="{3DAC4666-47CD-0A42-A947-620A25B9C89D}" type="pres">
      <dgm:prSet presAssocID="{B21E1E22-F8B7-0A43-A3B7-3D97B81A0670}" presName="rootText" presStyleLbl="node2" presStyleIdx="1" presStyleCnt="6">
        <dgm:presLayoutVars>
          <dgm:chPref val="3"/>
        </dgm:presLayoutVars>
      </dgm:prSet>
      <dgm:spPr/>
    </dgm:pt>
    <dgm:pt modelId="{D9ED548D-2658-904D-8016-5AA7D5B81FE7}" type="pres">
      <dgm:prSet presAssocID="{B21E1E22-F8B7-0A43-A3B7-3D97B81A0670}" presName="rootConnector" presStyleLbl="node2" presStyleIdx="1" presStyleCnt="6"/>
      <dgm:spPr/>
    </dgm:pt>
    <dgm:pt modelId="{1D0C2B4B-5AF2-F14D-8D95-2D206443936F}" type="pres">
      <dgm:prSet presAssocID="{B21E1E22-F8B7-0A43-A3B7-3D97B81A0670}" presName="hierChild4" presStyleCnt="0"/>
      <dgm:spPr/>
    </dgm:pt>
    <dgm:pt modelId="{B19A1761-AD64-C840-BCE4-C3E27145A9A3}" type="pres">
      <dgm:prSet presAssocID="{B21E1E22-F8B7-0A43-A3B7-3D97B81A0670}" presName="hierChild5" presStyleCnt="0"/>
      <dgm:spPr/>
    </dgm:pt>
    <dgm:pt modelId="{E5C5DE94-BA2A-41F3-83F8-184A466A9B8D}" type="pres">
      <dgm:prSet presAssocID="{7640C06A-4626-4474-BB60-0D45BA8F1994}" presName="Name37" presStyleLbl="parChTrans1D2" presStyleIdx="2" presStyleCnt="6"/>
      <dgm:spPr/>
    </dgm:pt>
    <dgm:pt modelId="{1012E5F7-DC0A-464F-A00E-3D978AC95DE7}" type="pres">
      <dgm:prSet presAssocID="{306CCE8E-456F-47E2-AF29-240EF58F5435}" presName="hierRoot2" presStyleCnt="0">
        <dgm:presLayoutVars>
          <dgm:hierBranch val="init"/>
        </dgm:presLayoutVars>
      </dgm:prSet>
      <dgm:spPr/>
    </dgm:pt>
    <dgm:pt modelId="{B145DFFF-8876-43C0-A39D-E495F742676B}" type="pres">
      <dgm:prSet presAssocID="{306CCE8E-456F-47E2-AF29-240EF58F5435}" presName="rootComposite" presStyleCnt="0"/>
      <dgm:spPr/>
    </dgm:pt>
    <dgm:pt modelId="{14B7D25B-5257-46F1-9EA3-DA0C0A2C3228}" type="pres">
      <dgm:prSet presAssocID="{306CCE8E-456F-47E2-AF29-240EF58F5435}" presName="rootText" presStyleLbl="node2" presStyleIdx="2" presStyleCnt="6">
        <dgm:presLayoutVars>
          <dgm:chPref val="3"/>
        </dgm:presLayoutVars>
      </dgm:prSet>
      <dgm:spPr/>
    </dgm:pt>
    <dgm:pt modelId="{2B220642-47E5-4259-A6B8-96065919C24D}" type="pres">
      <dgm:prSet presAssocID="{306CCE8E-456F-47E2-AF29-240EF58F5435}" presName="rootConnector" presStyleLbl="node2" presStyleIdx="2" presStyleCnt="6"/>
      <dgm:spPr/>
    </dgm:pt>
    <dgm:pt modelId="{69150811-2566-44B4-9B2B-60E0F185121D}" type="pres">
      <dgm:prSet presAssocID="{306CCE8E-456F-47E2-AF29-240EF58F5435}" presName="hierChild4" presStyleCnt="0"/>
      <dgm:spPr/>
    </dgm:pt>
    <dgm:pt modelId="{6EB2075C-2046-48F2-982E-E1B9D98E9E95}" type="pres">
      <dgm:prSet presAssocID="{306CCE8E-456F-47E2-AF29-240EF58F5435}" presName="hierChild5" presStyleCnt="0"/>
      <dgm:spPr/>
    </dgm:pt>
    <dgm:pt modelId="{9863A8D6-89FA-4EC8-BEFB-72B9E15443AD}" type="pres">
      <dgm:prSet presAssocID="{1889985A-FCBA-4237-B177-06DA21CE3159}" presName="Name37" presStyleLbl="parChTrans1D2" presStyleIdx="3" presStyleCnt="6"/>
      <dgm:spPr/>
    </dgm:pt>
    <dgm:pt modelId="{56C25FD7-7900-41B8-AB5B-62EA8A8C17CB}" type="pres">
      <dgm:prSet presAssocID="{96BEA6FA-E09F-4480-87CB-B3EDF12797B2}" presName="hierRoot2" presStyleCnt="0">
        <dgm:presLayoutVars>
          <dgm:hierBranch val="init"/>
        </dgm:presLayoutVars>
      </dgm:prSet>
      <dgm:spPr/>
    </dgm:pt>
    <dgm:pt modelId="{68E9C67C-38E2-4512-AB60-544DA41A1DF1}" type="pres">
      <dgm:prSet presAssocID="{96BEA6FA-E09F-4480-87CB-B3EDF12797B2}" presName="rootComposite" presStyleCnt="0"/>
      <dgm:spPr/>
    </dgm:pt>
    <dgm:pt modelId="{077CD77B-5FBA-4E31-A854-4F2334EE6919}" type="pres">
      <dgm:prSet presAssocID="{96BEA6FA-E09F-4480-87CB-B3EDF12797B2}" presName="rootText" presStyleLbl="node2" presStyleIdx="3" presStyleCnt="6">
        <dgm:presLayoutVars>
          <dgm:chPref val="3"/>
        </dgm:presLayoutVars>
      </dgm:prSet>
      <dgm:spPr/>
    </dgm:pt>
    <dgm:pt modelId="{B33CB085-B260-4A36-A7CC-C7FCE7D6E04A}" type="pres">
      <dgm:prSet presAssocID="{96BEA6FA-E09F-4480-87CB-B3EDF12797B2}" presName="rootConnector" presStyleLbl="node2" presStyleIdx="3" presStyleCnt="6"/>
      <dgm:spPr/>
    </dgm:pt>
    <dgm:pt modelId="{CB37C582-4682-4E15-B963-9AA3ECA2BE83}" type="pres">
      <dgm:prSet presAssocID="{96BEA6FA-E09F-4480-87CB-B3EDF12797B2}" presName="hierChild4" presStyleCnt="0"/>
      <dgm:spPr/>
    </dgm:pt>
    <dgm:pt modelId="{276EEFA3-408E-4088-8913-EF015CE45099}" type="pres">
      <dgm:prSet presAssocID="{96BEA6FA-E09F-4480-87CB-B3EDF12797B2}" presName="hierChild5" presStyleCnt="0"/>
      <dgm:spPr/>
    </dgm:pt>
    <dgm:pt modelId="{500A3923-03CC-4B67-B3A3-2B444DAFBCBE}" type="pres">
      <dgm:prSet presAssocID="{20D072F3-9A6C-4728-864A-645353DDE684}" presName="Name37" presStyleLbl="parChTrans1D2" presStyleIdx="4" presStyleCnt="6"/>
      <dgm:spPr/>
    </dgm:pt>
    <dgm:pt modelId="{D008C8D2-3112-4B7B-8316-6FCA1CE7AA0E}" type="pres">
      <dgm:prSet presAssocID="{C34781A7-D3D1-4E61-B244-8699D2C57D5A}" presName="hierRoot2" presStyleCnt="0">
        <dgm:presLayoutVars>
          <dgm:hierBranch val="init"/>
        </dgm:presLayoutVars>
      </dgm:prSet>
      <dgm:spPr/>
    </dgm:pt>
    <dgm:pt modelId="{C7D0B7BF-BEE5-4F08-A6F1-8CC92D9FC0E0}" type="pres">
      <dgm:prSet presAssocID="{C34781A7-D3D1-4E61-B244-8699D2C57D5A}" presName="rootComposite" presStyleCnt="0"/>
      <dgm:spPr/>
    </dgm:pt>
    <dgm:pt modelId="{4C87FADB-8761-44FD-849C-3C68F340E50F}" type="pres">
      <dgm:prSet presAssocID="{C34781A7-D3D1-4E61-B244-8699D2C57D5A}" presName="rootText" presStyleLbl="node2" presStyleIdx="4" presStyleCnt="6">
        <dgm:presLayoutVars>
          <dgm:chPref val="3"/>
        </dgm:presLayoutVars>
      </dgm:prSet>
      <dgm:spPr/>
    </dgm:pt>
    <dgm:pt modelId="{ECBEEE74-39C8-4B1C-9827-1908FC3326E7}" type="pres">
      <dgm:prSet presAssocID="{C34781A7-D3D1-4E61-B244-8699D2C57D5A}" presName="rootConnector" presStyleLbl="node2" presStyleIdx="4" presStyleCnt="6"/>
      <dgm:spPr/>
    </dgm:pt>
    <dgm:pt modelId="{00A9C7C1-0804-4CF6-8A6F-6A8BFD219219}" type="pres">
      <dgm:prSet presAssocID="{C34781A7-D3D1-4E61-B244-8699D2C57D5A}" presName="hierChild4" presStyleCnt="0"/>
      <dgm:spPr/>
    </dgm:pt>
    <dgm:pt modelId="{25A21A12-7CD8-44F2-A1E2-01D70CA74EAC}" type="pres">
      <dgm:prSet presAssocID="{C34781A7-D3D1-4E61-B244-8699D2C57D5A}" presName="hierChild5" presStyleCnt="0"/>
      <dgm:spPr/>
    </dgm:pt>
    <dgm:pt modelId="{00EC2964-21A8-4E9A-8D0C-DFA36C17BE00}" type="pres">
      <dgm:prSet presAssocID="{BAFCD9C9-26E4-47EB-8953-FF5C34B9DDE1}" presName="Name37" presStyleLbl="parChTrans1D2" presStyleIdx="5" presStyleCnt="6"/>
      <dgm:spPr/>
    </dgm:pt>
    <dgm:pt modelId="{E2B2E21D-ED3D-4105-B7F4-8C68A9B13912}" type="pres">
      <dgm:prSet presAssocID="{D0E5C138-548C-4D00-900A-8805F823AD4F}" presName="hierRoot2" presStyleCnt="0">
        <dgm:presLayoutVars>
          <dgm:hierBranch val="init"/>
        </dgm:presLayoutVars>
      </dgm:prSet>
      <dgm:spPr/>
    </dgm:pt>
    <dgm:pt modelId="{5EADE54E-129E-4B21-A278-F668C58C0DE9}" type="pres">
      <dgm:prSet presAssocID="{D0E5C138-548C-4D00-900A-8805F823AD4F}" presName="rootComposite" presStyleCnt="0"/>
      <dgm:spPr/>
    </dgm:pt>
    <dgm:pt modelId="{D1287554-03B9-4DFC-BCF9-F47121C2E341}" type="pres">
      <dgm:prSet presAssocID="{D0E5C138-548C-4D00-900A-8805F823AD4F}" presName="rootText" presStyleLbl="node2" presStyleIdx="5" presStyleCnt="6">
        <dgm:presLayoutVars>
          <dgm:chPref val="3"/>
        </dgm:presLayoutVars>
      </dgm:prSet>
      <dgm:spPr/>
    </dgm:pt>
    <dgm:pt modelId="{27C64BFD-B112-4210-9E3D-1985CCBDAB93}" type="pres">
      <dgm:prSet presAssocID="{D0E5C138-548C-4D00-900A-8805F823AD4F}" presName="rootConnector" presStyleLbl="node2" presStyleIdx="5" presStyleCnt="6"/>
      <dgm:spPr/>
    </dgm:pt>
    <dgm:pt modelId="{B1F74AF5-31DB-4463-8F05-2FD5CC36CA52}" type="pres">
      <dgm:prSet presAssocID="{D0E5C138-548C-4D00-900A-8805F823AD4F}" presName="hierChild4" presStyleCnt="0"/>
      <dgm:spPr/>
    </dgm:pt>
    <dgm:pt modelId="{B596B14F-7BA0-49F9-AAFE-8D976F8E1A73}" type="pres">
      <dgm:prSet presAssocID="{D0E5C138-548C-4D00-900A-8805F823AD4F}" presName="hierChild5" presStyleCnt="0"/>
      <dgm:spPr/>
    </dgm:pt>
    <dgm:pt modelId="{CD39B49C-FD62-4C29-80AE-4FFB4AF12725}" type="pres">
      <dgm:prSet presAssocID="{D6544CC6-E4C5-4A4B-8F97-8B55462BD539}" presName="hierChild3" presStyleCnt="0"/>
      <dgm:spPr/>
    </dgm:pt>
  </dgm:ptLst>
  <dgm:cxnLst>
    <dgm:cxn modelId="{652E0602-F342-DF48-A961-F568ECAAE4C0}" type="presOf" srcId="{00964D80-D26C-3144-B638-F363EFAA8150}" destId="{F48A5793-35E7-8540-B1A3-E15A2FF7FAD2}" srcOrd="0" destOrd="0" presId="urn:microsoft.com/office/officeart/2005/8/layout/orgChart1"/>
    <dgm:cxn modelId="{497F9704-B9B9-5543-9B64-60A80527DDE1}" type="presOf" srcId="{92D669E9-E1EB-2A40-83EC-A56F69083C91}" destId="{80933501-C42E-2A45-B2BD-FB08F3305AD8}" srcOrd="0" destOrd="0" presId="urn:microsoft.com/office/officeart/2005/8/layout/orgChart1"/>
    <dgm:cxn modelId="{70BE9514-A8C6-43CD-A84B-AF2559B599B4}" type="presOf" srcId="{F2C937D5-E163-4794-832A-9EDA3B7CC816}" destId="{3C224B28-7AEE-438F-B3ED-4CFF389E771F}" srcOrd="1" destOrd="0" presId="urn:microsoft.com/office/officeart/2005/8/layout/orgChart1"/>
    <dgm:cxn modelId="{6FC1C916-0477-4EE8-AB44-9967067FB79F}" srcId="{D6544CC6-E4C5-4A4B-8F97-8B55462BD539}" destId="{F2C937D5-E163-4794-832A-9EDA3B7CC816}" srcOrd="0" destOrd="0" parTransId="{C0D336C9-0818-4429-A226-DEEB9182E119}" sibTransId="{783725D9-195A-4219-9ADB-AF329AF44384}"/>
    <dgm:cxn modelId="{74366218-6D6B-5A4C-853D-51C131412D58}" type="presOf" srcId="{8EF0BDA9-EC13-7C4A-8976-17D842238FBE}" destId="{3130A8BA-98B8-E74D-B6EA-C5D6C944F40F}" srcOrd="1" destOrd="0" presId="urn:microsoft.com/office/officeart/2005/8/layout/orgChart1"/>
    <dgm:cxn modelId="{EAC05519-4781-4B85-9285-33AF7C5B3504}" type="presOf" srcId="{306CCE8E-456F-47E2-AF29-240EF58F5435}" destId="{14B7D25B-5257-46F1-9EA3-DA0C0A2C3228}" srcOrd="0" destOrd="0" presId="urn:microsoft.com/office/officeart/2005/8/layout/orgChart1"/>
    <dgm:cxn modelId="{F7046E1B-0CA0-5349-B669-8097E981BA35}" type="presOf" srcId="{7290AB80-0EA7-2248-AC70-BB58B37AC43F}" destId="{051F4533-CE80-894A-8551-E941AF5776EB}" srcOrd="0" destOrd="0" presId="urn:microsoft.com/office/officeart/2005/8/layout/orgChart1"/>
    <dgm:cxn modelId="{41D59F21-0E5D-0140-BD7A-8EA9DBE9CCAA}" type="presOf" srcId="{8EF0BDA9-EC13-7C4A-8976-17D842238FBE}" destId="{781B9977-DEFD-574B-92DA-4D20A1ACE7E9}" srcOrd="0" destOrd="0" presId="urn:microsoft.com/office/officeart/2005/8/layout/orgChart1"/>
    <dgm:cxn modelId="{5EE1F021-3A25-8245-B26D-716722EF6CF2}" type="presOf" srcId="{B21E1E22-F8B7-0A43-A3B7-3D97B81A0670}" destId="{3DAC4666-47CD-0A42-A947-620A25B9C89D}" srcOrd="0" destOrd="0" presId="urn:microsoft.com/office/officeart/2005/8/layout/orgChart1"/>
    <dgm:cxn modelId="{D198F822-C396-46D0-892F-F6AF6F43D691}" type="presOf" srcId="{58DE569E-EF90-448A-A0CD-CDB7724D78E4}" destId="{F04AFB1D-4A6D-4EE8-8DF4-8BFD543CA42C}" srcOrd="1" destOrd="0" presId="urn:microsoft.com/office/officeart/2005/8/layout/orgChart1"/>
    <dgm:cxn modelId="{7B3DEB30-1D20-4D4A-8DA5-15B29666FDEB}" type="presOf" srcId="{D6544CC6-E4C5-4A4B-8F97-8B55462BD539}" destId="{5DFCD366-F509-429E-A1EF-ED2608E16E84}" srcOrd="0" destOrd="0" presId="urn:microsoft.com/office/officeart/2005/8/layout/orgChart1"/>
    <dgm:cxn modelId="{8211C436-45D6-4196-8025-353B3A9CCA53}" srcId="{2921E79A-A78C-4FAE-85CD-8300DBCC5A57}" destId="{D6544CC6-E4C5-4A4B-8F97-8B55462BD539}" srcOrd="1" destOrd="0" parTransId="{233A459A-42C2-4643-9C27-DF6B16AAE8CD}" sibTransId="{55B445B6-D5BF-4BD3-A30E-559B3E1F9EAA}"/>
    <dgm:cxn modelId="{A88FEC3B-497A-A94A-A5CB-D9A91447E2B6}" srcId="{D6544CC6-E4C5-4A4B-8F97-8B55462BD539}" destId="{B21E1E22-F8B7-0A43-A3B7-3D97B81A0670}" srcOrd="1" destOrd="0" parTransId="{07598F61-BB36-E14A-8E71-E32FB80241F2}" sibTransId="{6A794F55-E350-CA4F-B364-C50592E4CDDA}"/>
    <dgm:cxn modelId="{E82F8D3C-D6CE-4486-86DB-3CF1E92BA2E6}" type="presOf" srcId="{2921E79A-A78C-4FAE-85CD-8300DBCC5A57}" destId="{6CE4B212-BC33-43B0-891A-EF5545655677}" srcOrd="0" destOrd="0" presId="urn:microsoft.com/office/officeart/2005/8/layout/orgChart1"/>
    <dgm:cxn modelId="{39528347-AF7F-494B-95BC-F9C9B7132D08}" type="presOf" srcId="{BAFCD9C9-26E4-47EB-8953-FF5C34B9DDE1}" destId="{00EC2964-21A8-4E9A-8D0C-DFA36C17BE00}" srcOrd="0" destOrd="0" presId="urn:microsoft.com/office/officeart/2005/8/layout/orgChart1"/>
    <dgm:cxn modelId="{A4A75653-DB74-4D40-8FA5-27CB4B17ABA8}" srcId="{F2C937D5-E163-4794-832A-9EDA3B7CC816}" destId="{8EF0BDA9-EC13-7C4A-8976-17D842238FBE}" srcOrd="1" destOrd="0" parTransId="{92D669E9-E1EB-2A40-83EC-A56F69083C91}" sibTransId="{1144851C-14CB-624A-8833-CA55F0694A51}"/>
    <dgm:cxn modelId="{897E6466-8FF3-41C2-9B51-8479B0F24566}" type="presOf" srcId="{D0E5C138-548C-4D00-900A-8805F823AD4F}" destId="{27C64BFD-B112-4210-9E3D-1985CCBDAB93}" srcOrd="1" destOrd="0" presId="urn:microsoft.com/office/officeart/2005/8/layout/orgChart1"/>
    <dgm:cxn modelId="{FA9C1467-935E-4AA9-9C55-1BDC2D4CA504}" type="presOf" srcId="{1889985A-FCBA-4237-B177-06DA21CE3159}" destId="{9863A8D6-89FA-4EC8-BEFB-72B9E15443AD}" srcOrd="0" destOrd="0" presId="urn:microsoft.com/office/officeart/2005/8/layout/orgChart1"/>
    <dgm:cxn modelId="{ABD3F969-24D7-43B6-B3D3-061C83F3B041}" type="presOf" srcId="{96BEA6FA-E09F-4480-87CB-B3EDF12797B2}" destId="{077CD77B-5FBA-4E31-A854-4F2334EE6919}" srcOrd="0" destOrd="0" presId="urn:microsoft.com/office/officeart/2005/8/layout/orgChart1"/>
    <dgm:cxn modelId="{E42A2A75-95A9-43A8-95C6-E67987219F28}" type="presOf" srcId="{F2C937D5-E163-4794-832A-9EDA3B7CC816}" destId="{87674501-A5BD-4DCA-836E-6F3543306946}" srcOrd="0" destOrd="0" presId="urn:microsoft.com/office/officeart/2005/8/layout/orgChart1"/>
    <dgm:cxn modelId="{C5852283-0532-407B-ABF5-5409EF7DB938}" srcId="{D6544CC6-E4C5-4A4B-8F97-8B55462BD539}" destId="{306CCE8E-456F-47E2-AF29-240EF58F5435}" srcOrd="2" destOrd="0" parTransId="{7640C06A-4626-4474-BB60-0D45BA8F1994}" sibTransId="{89BABB5F-C9D5-4D36-96FA-1AE246E9B3FB}"/>
    <dgm:cxn modelId="{01377B86-873A-4E57-A7FE-678D0F101039}" type="presOf" srcId="{C34781A7-D3D1-4E61-B244-8699D2C57D5A}" destId="{4C87FADB-8761-44FD-849C-3C68F340E50F}" srcOrd="0" destOrd="0" presId="urn:microsoft.com/office/officeart/2005/8/layout/orgChart1"/>
    <dgm:cxn modelId="{A2A2B08A-ECD8-5046-A4C2-CA652F486AB7}" type="presOf" srcId="{B21E1E22-F8B7-0A43-A3B7-3D97B81A0670}" destId="{D9ED548D-2658-904D-8016-5AA7D5B81FE7}" srcOrd="1" destOrd="0" presId="urn:microsoft.com/office/officeart/2005/8/layout/orgChart1"/>
    <dgm:cxn modelId="{73D35A8D-46B1-4DC5-A837-A34B4794E93F}" srcId="{2921E79A-A78C-4FAE-85CD-8300DBCC5A57}" destId="{58DE569E-EF90-448A-A0CD-CDB7724D78E4}" srcOrd="0" destOrd="0" parTransId="{B02546DA-B7E8-4EB2-A94D-CBAC33BE3119}" sibTransId="{BCE917C3-580B-4A3F-BDA3-689E69C023E8}"/>
    <dgm:cxn modelId="{70C2698F-9594-4393-BB81-F2D318C7E05B}" srcId="{D6544CC6-E4C5-4A4B-8F97-8B55462BD539}" destId="{C34781A7-D3D1-4E61-B244-8699D2C57D5A}" srcOrd="4" destOrd="0" parTransId="{20D072F3-9A6C-4728-864A-645353DDE684}" sibTransId="{B752B1BC-F461-4A89-8D45-2DB14A4ED98E}"/>
    <dgm:cxn modelId="{68F83597-33E4-794F-B81E-C9688728FF65}" type="presOf" srcId="{7290AB80-0EA7-2248-AC70-BB58B37AC43F}" destId="{1BB17A0B-C57C-4B49-BD55-3E420922ED0A}" srcOrd="1" destOrd="0" presId="urn:microsoft.com/office/officeart/2005/8/layout/orgChart1"/>
    <dgm:cxn modelId="{79240BA4-A472-4AAB-82CE-3C69AAD388F2}" type="presOf" srcId="{D6544CC6-E4C5-4A4B-8F97-8B55462BD539}" destId="{9003421B-ED1B-4BB4-AB6A-8ABE6E53FB47}" srcOrd="1" destOrd="0" presId="urn:microsoft.com/office/officeart/2005/8/layout/orgChart1"/>
    <dgm:cxn modelId="{48A5DBA9-2BB1-4C5D-9C60-12B7D61BE7D6}" type="presOf" srcId="{96BEA6FA-E09F-4480-87CB-B3EDF12797B2}" destId="{B33CB085-B260-4A36-A7CC-C7FCE7D6E04A}" srcOrd="1" destOrd="0" presId="urn:microsoft.com/office/officeart/2005/8/layout/orgChart1"/>
    <dgm:cxn modelId="{A63BD5B7-C3A1-4636-865F-4AC0318099F7}" type="presOf" srcId="{D0E5C138-548C-4D00-900A-8805F823AD4F}" destId="{D1287554-03B9-4DFC-BCF9-F47121C2E341}" srcOrd="0" destOrd="0" presId="urn:microsoft.com/office/officeart/2005/8/layout/orgChart1"/>
    <dgm:cxn modelId="{5F8243CA-E720-4261-A493-A6FD75BAD23B}" type="presOf" srcId="{306CCE8E-456F-47E2-AF29-240EF58F5435}" destId="{2B220642-47E5-4259-A6B8-96065919C24D}" srcOrd="1" destOrd="0" presId="urn:microsoft.com/office/officeart/2005/8/layout/orgChart1"/>
    <dgm:cxn modelId="{DBBD10D7-601B-4975-A8D3-EFA4C21AACF5}" type="presOf" srcId="{7640C06A-4626-4474-BB60-0D45BA8F1994}" destId="{E5C5DE94-BA2A-41F3-83F8-184A466A9B8D}" srcOrd="0" destOrd="0" presId="urn:microsoft.com/office/officeart/2005/8/layout/orgChart1"/>
    <dgm:cxn modelId="{2E5A45D7-2BB2-401B-9AA5-AB39AF47BA6C}" type="presOf" srcId="{58DE569E-EF90-448A-A0CD-CDB7724D78E4}" destId="{B06519AE-07A4-4C4F-8E7B-05139312B4FC}" srcOrd="0" destOrd="0" presId="urn:microsoft.com/office/officeart/2005/8/layout/orgChart1"/>
    <dgm:cxn modelId="{B642F1D9-CD01-425E-902B-D31321CB5545}" type="presOf" srcId="{C0D336C9-0818-4429-A226-DEEB9182E119}" destId="{DD01CE44-8D05-48D9-997A-2C3FEAA8BB6D}" srcOrd="0" destOrd="0" presId="urn:microsoft.com/office/officeart/2005/8/layout/orgChart1"/>
    <dgm:cxn modelId="{1389B6E5-9E84-45CD-8D32-5ED8871EEF99}" srcId="{D6544CC6-E4C5-4A4B-8F97-8B55462BD539}" destId="{96BEA6FA-E09F-4480-87CB-B3EDF12797B2}" srcOrd="3" destOrd="0" parTransId="{1889985A-FCBA-4237-B177-06DA21CE3159}" sibTransId="{7E0B73E4-C8EF-4112-89DF-599CAD2ED171}"/>
    <dgm:cxn modelId="{D62697E7-D2C6-4C83-8111-20C06ABC39F4}" srcId="{D6544CC6-E4C5-4A4B-8F97-8B55462BD539}" destId="{D0E5C138-548C-4D00-900A-8805F823AD4F}" srcOrd="5" destOrd="0" parTransId="{BAFCD9C9-26E4-47EB-8953-FF5C34B9DDE1}" sibTransId="{CF6C6961-0480-4E4F-AAFC-503418DF6630}"/>
    <dgm:cxn modelId="{2BE8E2EA-6FA8-8F4D-999B-55458FB46482}" srcId="{F2C937D5-E163-4794-832A-9EDA3B7CC816}" destId="{7290AB80-0EA7-2248-AC70-BB58B37AC43F}" srcOrd="0" destOrd="0" parTransId="{00964D80-D26C-3144-B638-F363EFAA8150}" sibTransId="{5C3CFB4D-32EF-0446-9DC5-B3E8BC212E0B}"/>
    <dgm:cxn modelId="{41A02DEF-E62C-4475-A024-CCF2F1CC21D1}" type="presOf" srcId="{20D072F3-9A6C-4728-864A-645353DDE684}" destId="{500A3923-03CC-4B67-B3A3-2B444DAFBCBE}" srcOrd="0" destOrd="0" presId="urn:microsoft.com/office/officeart/2005/8/layout/orgChart1"/>
    <dgm:cxn modelId="{848BD0F2-DE09-DA4B-8754-C8436A98407F}" type="presOf" srcId="{07598F61-BB36-E14A-8E71-E32FB80241F2}" destId="{978F18D6-8CB5-6745-AC24-53CDDBE85402}" srcOrd="0" destOrd="0" presId="urn:microsoft.com/office/officeart/2005/8/layout/orgChart1"/>
    <dgm:cxn modelId="{BF654BFA-0FBE-4219-9C90-F08093F9477A}" type="presOf" srcId="{C34781A7-D3D1-4E61-B244-8699D2C57D5A}" destId="{ECBEEE74-39C8-4B1C-9827-1908FC3326E7}" srcOrd="1" destOrd="0" presId="urn:microsoft.com/office/officeart/2005/8/layout/orgChart1"/>
    <dgm:cxn modelId="{887486B0-CEAB-44FF-B95E-D8F1CEBA0EF9}" type="presParOf" srcId="{6CE4B212-BC33-43B0-891A-EF5545655677}" destId="{A4E35E04-E294-4475-AE6E-8BEC82CF87C6}" srcOrd="0" destOrd="0" presId="urn:microsoft.com/office/officeart/2005/8/layout/orgChart1"/>
    <dgm:cxn modelId="{80CFDDD2-5AD6-4988-A9F7-5E7AC8DC83C7}" type="presParOf" srcId="{A4E35E04-E294-4475-AE6E-8BEC82CF87C6}" destId="{91C1BFA4-326F-40E0-A804-EEADADC4C948}" srcOrd="0" destOrd="0" presId="urn:microsoft.com/office/officeart/2005/8/layout/orgChart1"/>
    <dgm:cxn modelId="{D240D6FA-9307-4FB4-B4D1-163DC21C16DB}" type="presParOf" srcId="{91C1BFA4-326F-40E0-A804-EEADADC4C948}" destId="{B06519AE-07A4-4C4F-8E7B-05139312B4FC}" srcOrd="0" destOrd="0" presId="urn:microsoft.com/office/officeart/2005/8/layout/orgChart1"/>
    <dgm:cxn modelId="{3CAEEF53-53EB-401C-9073-EA947C83975F}" type="presParOf" srcId="{91C1BFA4-326F-40E0-A804-EEADADC4C948}" destId="{F04AFB1D-4A6D-4EE8-8DF4-8BFD543CA42C}" srcOrd="1" destOrd="0" presId="urn:microsoft.com/office/officeart/2005/8/layout/orgChart1"/>
    <dgm:cxn modelId="{8DC3CDA3-EE92-4385-8F10-80EE632B4CEA}" type="presParOf" srcId="{A4E35E04-E294-4475-AE6E-8BEC82CF87C6}" destId="{64345DA4-0BAA-4AB4-93C4-EF3CAECCD6BD}" srcOrd="1" destOrd="0" presId="urn:microsoft.com/office/officeart/2005/8/layout/orgChart1"/>
    <dgm:cxn modelId="{02EB02A2-07DA-4915-A86A-BCD421B4A1BC}" type="presParOf" srcId="{A4E35E04-E294-4475-AE6E-8BEC82CF87C6}" destId="{AB778D54-D6C4-4341-95C9-ACBB461FFC7B}" srcOrd="2" destOrd="0" presId="urn:microsoft.com/office/officeart/2005/8/layout/orgChart1"/>
    <dgm:cxn modelId="{97E01F0C-711A-42AF-A6F7-8B6F5FC08E84}" type="presParOf" srcId="{6CE4B212-BC33-43B0-891A-EF5545655677}" destId="{78C70ECB-47EC-452C-9BEE-48636B9C554B}" srcOrd="1" destOrd="0" presId="urn:microsoft.com/office/officeart/2005/8/layout/orgChart1"/>
    <dgm:cxn modelId="{EA2221D1-8F9F-4650-A413-7A2EF8EC1AA6}" type="presParOf" srcId="{78C70ECB-47EC-452C-9BEE-48636B9C554B}" destId="{0FEDAB5C-5EC4-467C-B812-3C93F0CF729E}" srcOrd="0" destOrd="0" presId="urn:microsoft.com/office/officeart/2005/8/layout/orgChart1"/>
    <dgm:cxn modelId="{716E157C-3877-4B75-BADA-9D5968B7939A}" type="presParOf" srcId="{0FEDAB5C-5EC4-467C-B812-3C93F0CF729E}" destId="{5DFCD366-F509-429E-A1EF-ED2608E16E84}" srcOrd="0" destOrd="0" presId="urn:microsoft.com/office/officeart/2005/8/layout/orgChart1"/>
    <dgm:cxn modelId="{A5191D34-1709-4120-8A95-13F1EE90609E}" type="presParOf" srcId="{0FEDAB5C-5EC4-467C-B812-3C93F0CF729E}" destId="{9003421B-ED1B-4BB4-AB6A-8ABE6E53FB47}" srcOrd="1" destOrd="0" presId="urn:microsoft.com/office/officeart/2005/8/layout/orgChart1"/>
    <dgm:cxn modelId="{FB00766A-8D7B-4384-A5B8-E100668F7A3D}" type="presParOf" srcId="{78C70ECB-47EC-452C-9BEE-48636B9C554B}" destId="{4E8578C5-7275-41F4-9794-C7ECBFEDFECF}" srcOrd="1" destOrd="0" presId="urn:microsoft.com/office/officeart/2005/8/layout/orgChart1"/>
    <dgm:cxn modelId="{F5B1AF00-BE12-46DD-8CC3-7060552A75AD}" type="presParOf" srcId="{4E8578C5-7275-41F4-9794-C7ECBFEDFECF}" destId="{DD01CE44-8D05-48D9-997A-2C3FEAA8BB6D}" srcOrd="0" destOrd="0" presId="urn:microsoft.com/office/officeart/2005/8/layout/orgChart1"/>
    <dgm:cxn modelId="{93475801-A013-4117-AC17-66075CCBB573}" type="presParOf" srcId="{4E8578C5-7275-41F4-9794-C7ECBFEDFECF}" destId="{54C1708B-80CD-4ABC-B09F-4081A6FBA923}" srcOrd="1" destOrd="0" presId="urn:microsoft.com/office/officeart/2005/8/layout/orgChart1"/>
    <dgm:cxn modelId="{3D394646-EEAD-4C5C-92F1-26BEFC8FCAC5}" type="presParOf" srcId="{54C1708B-80CD-4ABC-B09F-4081A6FBA923}" destId="{002DC07C-E63B-4C99-B3D3-6A762929DA0A}" srcOrd="0" destOrd="0" presId="urn:microsoft.com/office/officeart/2005/8/layout/orgChart1"/>
    <dgm:cxn modelId="{5C64D1FE-9F9F-4883-86E8-CC5B777B7861}" type="presParOf" srcId="{002DC07C-E63B-4C99-B3D3-6A762929DA0A}" destId="{87674501-A5BD-4DCA-836E-6F3543306946}" srcOrd="0" destOrd="0" presId="urn:microsoft.com/office/officeart/2005/8/layout/orgChart1"/>
    <dgm:cxn modelId="{44DEFE03-69CC-44A0-892C-7DE740F94249}" type="presParOf" srcId="{002DC07C-E63B-4C99-B3D3-6A762929DA0A}" destId="{3C224B28-7AEE-438F-B3ED-4CFF389E771F}" srcOrd="1" destOrd="0" presId="urn:microsoft.com/office/officeart/2005/8/layout/orgChart1"/>
    <dgm:cxn modelId="{288A926F-751C-4E3D-8BEF-F8B2800532ED}" type="presParOf" srcId="{54C1708B-80CD-4ABC-B09F-4081A6FBA923}" destId="{1A025C2A-7279-49F1-B66F-378ACAE849F4}" srcOrd="1" destOrd="0" presId="urn:microsoft.com/office/officeart/2005/8/layout/orgChart1"/>
    <dgm:cxn modelId="{563F447B-836C-1D46-9186-1ABC15CC4934}" type="presParOf" srcId="{1A025C2A-7279-49F1-B66F-378ACAE849F4}" destId="{F48A5793-35E7-8540-B1A3-E15A2FF7FAD2}" srcOrd="0" destOrd="0" presId="urn:microsoft.com/office/officeart/2005/8/layout/orgChart1"/>
    <dgm:cxn modelId="{51943D62-CEE1-FD4A-931A-7E584956F7C9}" type="presParOf" srcId="{1A025C2A-7279-49F1-B66F-378ACAE849F4}" destId="{138A3667-D1FA-1747-AC1F-8F83379CA167}" srcOrd="1" destOrd="0" presId="urn:microsoft.com/office/officeart/2005/8/layout/orgChart1"/>
    <dgm:cxn modelId="{91C5CB0B-1224-6146-A7CC-38D783A5BC73}" type="presParOf" srcId="{138A3667-D1FA-1747-AC1F-8F83379CA167}" destId="{9F65DC67-4667-9141-BE5B-A497C3421F0B}" srcOrd="0" destOrd="0" presId="urn:microsoft.com/office/officeart/2005/8/layout/orgChart1"/>
    <dgm:cxn modelId="{81C10CD2-FD1E-B942-AC45-1C49681234B8}" type="presParOf" srcId="{9F65DC67-4667-9141-BE5B-A497C3421F0B}" destId="{051F4533-CE80-894A-8551-E941AF5776EB}" srcOrd="0" destOrd="0" presId="urn:microsoft.com/office/officeart/2005/8/layout/orgChart1"/>
    <dgm:cxn modelId="{81F044F9-4E11-334D-A905-97A5BFD3DEAB}" type="presParOf" srcId="{9F65DC67-4667-9141-BE5B-A497C3421F0B}" destId="{1BB17A0B-C57C-4B49-BD55-3E420922ED0A}" srcOrd="1" destOrd="0" presId="urn:microsoft.com/office/officeart/2005/8/layout/orgChart1"/>
    <dgm:cxn modelId="{121E27FB-6C5D-A14F-8C31-138E72F2F8EF}" type="presParOf" srcId="{138A3667-D1FA-1747-AC1F-8F83379CA167}" destId="{895DC039-4A64-124F-A5B1-FC7F4A75FF90}" srcOrd="1" destOrd="0" presId="urn:microsoft.com/office/officeart/2005/8/layout/orgChart1"/>
    <dgm:cxn modelId="{27B1F353-72CB-D240-AB20-E4997BE9D5EE}" type="presParOf" srcId="{138A3667-D1FA-1747-AC1F-8F83379CA167}" destId="{1F6796BD-E2C2-904B-8E91-4FF515C521CB}" srcOrd="2" destOrd="0" presId="urn:microsoft.com/office/officeart/2005/8/layout/orgChart1"/>
    <dgm:cxn modelId="{C691483A-25F0-8D49-8EF9-6C0350E67DD6}" type="presParOf" srcId="{1A025C2A-7279-49F1-B66F-378ACAE849F4}" destId="{80933501-C42E-2A45-B2BD-FB08F3305AD8}" srcOrd="2" destOrd="0" presId="urn:microsoft.com/office/officeart/2005/8/layout/orgChart1"/>
    <dgm:cxn modelId="{DA5F7E77-1E51-D445-9E31-D8301CB65ED6}" type="presParOf" srcId="{1A025C2A-7279-49F1-B66F-378ACAE849F4}" destId="{32F2C07A-43BC-5B4F-B8FF-18C1D7D6DB79}" srcOrd="3" destOrd="0" presId="urn:microsoft.com/office/officeart/2005/8/layout/orgChart1"/>
    <dgm:cxn modelId="{EE2C143B-E155-FB44-AC75-F1F43A703B24}" type="presParOf" srcId="{32F2C07A-43BC-5B4F-B8FF-18C1D7D6DB79}" destId="{C92FD0D2-4563-2144-A311-4F2E37DD6F6A}" srcOrd="0" destOrd="0" presId="urn:microsoft.com/office/officeart/2005/8/layout/orgChart1"/>
    <dgm:cxn modelId="{F02D51B6-106E-C843-9A56-7590CA02D171}" type="presParOf" srcId="{C92FD0D2-4563-2144-A311-4F2E37DD6F6A}" destId="{781B9977-DEFD-574B-92DA-4D20A1ACE7E9}" srcOrd="0" destOrd="0" presId="urn:microsoft.com/office/officeart/2005/8/layout/orgChart1"/>
    <dgm:cxn modelId="{BD9DADFA-8EB3-2349-B36A-5F27138CEA44}" type="presParOf" srcId="{C92FD0D2-4563-2144-A311-4F2E37DD6F6A}" destId="{3130A8BA-98B8-E74D-B6EA-C5D6C944F40F}" srcOrd="1" destOrd="0" presId="urn:microsoft.com/office/officeart/2005/8/layout/orgChart1"/>
    <dgm:cxn modelId="{3BBAF0C7-D21B-C54D-8BCF-B17EA085C56E}" type="presParOf" srcId="{32F2C07A-43BC-5B4F-B8FF-18C1D7D6DB79}" destId="{C5528909-FCC2-FB42-9B9B-97D3817C9E64}" srcOrd="1" destOrd="0" presId="urn:microsoft.com/office/officeart/2005/8/layout/orgChart1"/>
    <dgm:cxn modelId="{23D6490D-D487-8C4C-B1CB-856EE58AF05D}" type="presParOf" srcId="{32F2C07A-43BC-5B4F-B8FF-18C1D7D6DB79}" destId="{07EBA3DC-155C-0E43-8ADE-4B81943AC1D0}" srcOrd="2" destOrd="0" presId="urn:microsoft.com/office/officeart/2005/8/layout/orgChart1"/>
    <dgm:cxn modelId="{FE634C48-4531-48C5-BCFE-DD497F283E8C}" type="presParOf" srcId="{54C1708B-80CD-4ABC-B09F-4081A6FBA923}" destId="{C089B946-34DC-4C59-821D-3A0F286EE878}" srcOrd="2" destOrd="0" presId="urn:microsoft.com/office/officeart/2005/8/layout/orgChart1"/>
    <dgm:cxn modelId="{AD41D84C-E24F-F04B-BC4C-E08390C40ADB}" type="presParOf" srcId="{4E8578C5-7275-41F4-9794-C7ECBFEDFECF}" destId="{978F18D6-8CB5-6745-AC24-53CDDBE85402}" srcOrd="2" destOrd="0" presId="urn:microsoft.com/office/officeart/2005/8/layout/orgChart1"/>
    <dgm:cxn modelId="{C537BDFF-603C-0D49-A9FC-12F725E41858}" type="presParOf" srcId="{4E8578C5-7275-41F4-9794-C7ECBFEDFECF}" destId="{AD9558F4-FD24-5542-B0DC-D61F89F18DC1}" srcOrd="3" destOrd="0" presId="urn:microsoft.com/office/officeart/2005/8/layout/orgChart1"/>
    <dgm:cxn modelId="{9B0F2EA5-FFAE-C847-91A1-84079022FFE4}" type="presParOf" srcId="{AD9558F4-FD24-5542-B0DC-D61F89F18DC1}" destId="{66CC4BA7-CB17-0F45-8AF2-4AC4B4D9CAFA}" srcOrd="0" destOrd="0" presId="urn:microsoft.com/office/officeart/2005/8/layout/orgChart1"/>
    <dgm:cxn modelId="{BC208F94-38A9-8449-A19D-09D6C9615917}" type="presParOf" srcId="{66CC4BA7-CB17-0F45-8AF2-4AC4B4D9CAFA}" destId="{3DAC4666-47CD-0A42-A947-620A25B9C89D}" srcOrd="0" destOrd="0" presId="urn:microsoft.com/office/officeart/2005/8/layout/orgChart1"/>
    <dgm:cxn modelId="{308924E7-C7B7-E44D-97BD-A30B9D6D7DD0}" type="presParOf" srcId="{66CC4BA7-CB17-0F45-8AF2-4AC4B4D9CAFA}" destId="{D9ED548D-2658-904D-8016-5AA7D5B81FE7}" srcOrd="1" destOrd="0" presId="urn:microsoft.com/office/officeart/2005/8/layout/orgChart1"/>
    <dgm:cxn modelId="{71DEB2CE-459E-AE48-AAA2-B9EA51D09087}" type="presParOf" srcId="{AD9558F4-FD24-5542-B0DC-D61F89F18DC1}" destId="{1D0C2B4B-5AF2-F14D-8D95-2D206443936F}" srcOrd="1" destOrd="0" presId="urn:microsoft.com/office/officeart/2005/8/layout/orgChart1"/>
    <dgm:cxn modelId="{08512421-74BF-4342-B34C-CFF6E7BD4F36}" type="presParOf" srcId="{AD9558F4-FD24-5542-B0DC-D61F89F18DC1}" destId="{B19A1761-AD64-C840-BCE4-C3E27145A9A3}" srcOrd="2" destOrd="0" presId="urn:microsoft.com/office/officeart/2005/8/layout/orgChart1"/>
    <dgm:cxn modelId="{7FC59020-06B0-4BBE-89F3-85486198A25B}" type="presParOf" srcId="{4E8578C5-7275-41F4-9794-C7ECBFEDFECF}" destId="{E5C5DE94-BA2A-41F3-83F8-184A466A9B8D}" srcOrd="4" destOrd="0" presId="urn:microsoft.com/office/officeart/2005/8/layout/orgChart1"/>
    <dgm:cxn modelId="{C2989C6F-41F8-4B0D-B704-11664A660593}" type="presParOf" srcId="{4E8578C5-7275-41F4-9794-C7ECBFEDFECF}" destId="{1012E5F7-DC0A-464F-A00E-3D978AC95DE7}" srcOrd="5" destOrd="0" presId="urn:microsoft.com/office/officeart/2005/8/layout/orgChart1"/>
    <dgm:cxn modelId="{46B6DE73-8297-4619-9B39-3B0BA80AFDF7}" type="presParOf" srcId="{1012E5F7-DC0A-464F-A00E-3D978AC95DE7}" destId="{B145DFFF-8876-43C0-A39D-E495F742676B}" srcOrd="0" destOrd="0" presId="urn:microsoft.com/office/officeart/2005/8/layout/orgChart1"/>
    <dgm:cxn modelId="{817607A3-172F-4F96-BD69-48E52E97995D}" type="presParOf" srcId="{B145DFFF-8876-43C0-A39D-E495F742676B}" destId="{14B7D25B-5257-46F1-9EA3-DA0C0A2C3228}" srcOrd="0" destOrd="0" presId="urn:microsoft.com/office/officeart/2005/8/layout/orgChart1"/>
    <dgm:cxn modelId="{D20597D7-3FFA-4A77-8F4C-B9FF3545F8C0}" type="presParOf" srcId="{B145DFFF-8876-43C0-A39D-E495F742676B}" destId="{2B220642-47E5-4259-A6B8-96065919C24D}" srcOrd="1" destOrd="0" presId="urn:microsoft.com/office/officeart/2005/8/layout/orgChart1"/>
    <dgm:cxn modelId="{278445CE-F709-4A45-B0CE-F5268C4A7F68}" type="presParOf" srcId="{1012E5F7-DC0A-464F-A00E-3D978AC95DE7}" destId="{69150811-2566-44B4-9B2B-60E0F185121D}" srcOrd="1" destOrd="0" presId="urn:microsoft.com/office/officeart/2005/8/layout/orgChart1"/>
    <dgm:cxn modelId="{81E7E684-5004-43F5-A13D-3D5FDD4F94A7}" type="presParOf" srcId="{1012E5F7-DC0A-464F-A00E-3D978AC95DE7}" destId="{6EB2075C-2046-48F2-982E-E1B9D98E9E95}" srcOrd="2" destOrd="0" presId="urn:microsoft.com/office/officeart/2005/8/layout/orgChart1"/>
    <dgm:cxn modelId="{598952CF-2C92-46F3-9A12-E42C12CD13A9}" type="presParOf" srcId="{4E8578C5-7275-41F4-9794-C7ECBFEDFECF}" destId="{9863A8D6-89FA-4EC8-BEFB-72B9E15443AD}" srcOrd="6" destOrd="0" presId="urn:microsoft.com/office/officeart/2005/8/layout/orgChart1"/>
    <dgm:cxn modelId="{7A9E487D-AEF3-4D4E-8B75-AF93150093E7}" type="presParOf" srcId="{4E8578C5-7275-41F4-9794-C7ECBFEDFECF}" destId="{56C25FD7-7900-41B8-AB5B-62EA8A8C17CB}" srcOrd="7" destOrd="0" presId="urn:microsoft.com/office/officeart/2005/8/layout/orgChart1"/>
    <dgm:cxn modelId="{E66B1B7B-13EA-4C04-BFBE-99D173C6568E}" type="presParOf" srcId="{56C25FD7-7900-41B8-AB5B-62EA8A8C17CB}" destId="{68E9C67C-38E2-4512-AB60-544DA41A1DF1}" srcOrd="0" destOrd="0" presId="urn:microsoft.com/office/officeart/2005/8/layout/orgChart1"/>
    <dgm:cxn modelId="{4E9419B5-25ED-44EA-BF2C-575F90393279}" type="presParOf" srcId="{68E9C67C-38E2-4512-AB60-544DA41A1DF1}" destId="{077CD77B-5FBA-4E31-A854-4F2334EE6919}" srcOrd="0" destOrd="0" presId="urn:microsoft.com/office/officeart/2005/8/layout/orgChart1"/>
    <dgm:cxn modelId="{89157708-D53F-4A16-9754-0FB9858F6560}" type="presParOf" srcId="{68E9C67C-38E2-4512-AB60-544DA41A1DF1}" destId="{B33CB085-B260-4A36-A7CC-C7FCE7D6E04A}" srcOrd="1" destOrd="0" presId="urn:microsoft.com/office/officeart/2005/8/layout/orgChart1"/>
    <dgm:cxn modelId="{A21A46BF-234F-4DC4-B71C-9F9C659F195A}" type="presParOf" srcId="{56C25FD7-7900-41B8-AB5B-62EA8A8C17CB}" destId="{CB37C582-4682-4E15-B963-9AA3ECA2BE83}" srcOrd="1" destOrd="0" presId="urn:microsoft.com/office/officeart/2005/8/layout/orgChart1"/>
    <dgm:cxn modelId="{1971FB19-7819-4C98-834E-15039DEDAB00}" type="presParOf" srcId="{56C25FD7-7900-41B8-AB5B-62EA8A8C17CB}" destId="{276EEFA3-408E-4088-8913-EF015CE45099}" srcOrd="2" destOrd="0" presId="urn:microsoft.com/office/officeart/2005/8/layout/orgChart1"/>
    <dgm:cxn modelId="{6B97344A-C51D-467E-BB17-87073112934B}" type="presParOf" srcId="{4E8578C5-7275-41F4-9794-C7ECBFEDFECF}" destId="{500A3923-03CC-4B67-B3A3-2B444DAFBCBE}" srcOrd="8" destOrd="0" presId="urn:microsoft.com/office/officeart/2005/8/layout/orgChart1"/>
    <dgm:cxn modelId="{90CFFC5F-8DCC-4DC6-96ED-AAC1D75E1ECE}" type="presParOf" srcId="{4E8578C5-7275-41F4-9794-C7ECBFEDFECF}" destId="{D008C8D2-3112-4B7B-8316-6FCA1CE7AA0E}" srcOrd="9" destOrd="0" presId="urn:microsoft.com/office/officeart/2005/8/layout/orgChart1"/>
    <dgm:cxn modelId="{3C84059B-358E-451C-9A81-F1152960AEB2}" type="presParOf" srcId="{D008C8D2-3112-4B7B-8316-6FCA1CE7AA0E}" destId="{C7D0B7BF-BEE5-4F08-A6F1-8CC92D9FC0E0}" srcOrd="0" destOrd="0" presId="urn:microsoft.com/office/officeart/2005/8/layout/orgChart1"/>
    <dgm:cxn modelId="{63AC7058-61DA-4B39-8807-1AB1EAB7EE36}" type="presParOf" srcId="{C7D0B7BF-BEE5-4F08-A6F1-8CC92D9FC0E0}" destId="{4C87FADB-8761-44FD-849C-3C68F340E50F}" srcOrd="0" destOrd="0" presId="urn:microsoft.com/office/officeart/2005/8/layout/orgChart1"/>
    <dgm:cxn modelId="{1C0313A2-6C58-4554-B7F0-976EC02BD66E}" type="presParOf" srcId="{C7D0B7BF-BEE5-4F08-A6F1-8CC92D9FC0E0}" destId="{ECBEEE74-39C8-4B1C-9827-1908FC3326E7}" srcOrd="1" destOrd="0" presId="urn:microsoft.com/office/officeart/2005/8/layout/orgChart1"/>
    <dgm:cxn modelId="{688B5370-D31C-4901-9782-5771CBB9DA6C}" type="presParOf" srcId="{D008C8D2-3112-4B7B-8316-6FCA1CE7AA0E}" destId="{00A9C7C1-0804-4CF6-8A6F-6A8BFD219219}" srcOrd="1" destOrd="0" presId="urn:microsoft.com/office/officeart/2005/8/layout/orgChart1"/>
    <dgm:cxn modelId="{ECE66693-14EA-492E-84BF-356BBD6CBA07}" type="presParOf" srcId="{D008C8D2-3112-4B7B-8316-6FCA1CE7AA0E}" destId="{25A21A12-7CD8-44F2-A1E2-01D70CA74EAC}" srcOrd="2" destOrd="0" presId="urn:microsoft.com/office/officeart/2005/8/layout/orgChart1"/>
    <dgm:cxn modelId="{C7BA0E41-83C4-414C-83E5-F3CB49EEF31A}" type="presParOf" srcId="{4E8578C5-7275-41F4-9794-C7ECBFEDFECF}" destId="{00EC2964-21A8-4E9A-8D0C-DFA36C17BE00}" srcOrd="10" destOrd="0" presId="urn:microsoft.com/office/officeart/2005/8/layout/orgChart1"/>
    <dgm:cxn modelId="{1F401218-AF98-42A3-B36A-DEC53ED4F8F2}" type="presParOf" srcId="{4E8578C5-7275-41F4-9794-C7ECBFEDFECF}" destId="{E2B2E21D-ED3D-4105-B7F4-8C68A9B13912}" srcOrd="11" destOrd="0" presId="urn:microsoft.com/office/officeart/2005/8/layout/orgChart1"/>
    <dgm:cxn modelId="{361C6A11-BA9B-4692-9AD2-E2207FB458F3}" type="presParOf" srcId="{E2B2E21D-ED3D-4105-B7F4-8C68A9B13912}" destId="{5EADE54E-129E-4B21-A278-F668C58C0DE9}" srcOrd="0" destOrd="0" presId="urn:microsoft.com/office/officeart/2005/8/layout/orgChart1"/>
    <dgm:cxn modelId="{A7F27389-C57C-46A1-90BD-F45440098780}" type="presParOf" srcId="{5EADE54E-129E-4B21-A278-F668C58C0DE9}" destId="{D1287554-03B9-4DFC-BCF9-F47121C2E341}" srcOrd="0" destOrd="0" presId="urn:microsoft.com/office/officeart/2005/8/layout/orgChart1"/>
    <dgm:cxn modelId="{37AB6DD9-C2F9-47BE-B43F-F0E78CE9FB98}" type="presParOf" srcId="{5EADE54E-129E-4B21-A278-F668C58C0DE9}" destId="{27C64BFD-B112-4210-9E3D-1985CCBDAB93}" srcOrd="1" destOrd="0" presId="urn:microsoft.com/office/officeart/2005/8/layout/orgChart1"/>
    <dgm:cxn modelId="{9D2B14D4-2CEC-4C75-9CEB-D23FFEE5045A}" type="presParOf" srcId="{E2B2E21D-ED3D-4105-B7F4-8C68A9B13912}" destId="{B1F74AF5-31DB-4463-8F05-2FD5CC36CA52}" srcOrd="1" destOrd="0" presId="urn:microsoft.com/office/officeart/2005/8/layout/orgChart1"/>
    <dgm:cxn modelId="{A3789D50-0388-4C2E-937D-0070300B81FB}" type="presParOf" srcId="{E2B2E21D-ED3D-4105-B7F4-8C68A9B13912}" destId="{B596B14F-7BA0-49F9-AAFE-8D976F8E1A73}" srcOrd="2" destOrd="0" presId="urn:microsoft.com/office/officeart/2005/8/layout/orgChart1"/>
    <dgm:cxn modelId="{1CD1F6A8-7F3F-4CD7-B7A4-C0E04DD8540B}" type="presParOf" srcId="{78C70ECB-47EC-452C-9BEE-48636B9C554B}" destId="{CD39B49C-FD62-4C29-80AE-4FFB4AF127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A1EF25-23E2-41E9-A737-847A9CE97D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8944F6-4A6B-4299-B088-9917AC297C80}">
      <dgm:prSet phldrT="[Text]"/>
      <dgm:spPr/>
      <dgm:t>
        <a:bodyPr/>
        <a:lstStyle/>
        <a:p>
          <a:r>
            <a:rPr lang="en-GB" dirty="0"/>
            <a:t>Director of Operations</a:t>
          </a:r>
        </a:p>
      </dgm:t>
    </dgm:pt>
    <dgm:pt modelId="{8B2B3C7C-6325-470A-BE8B-130B974D5184}" type="parTrans" cxnId="{DC4FDB5A-37A3-4063-B198-6189D166BC3C}">
      <dgm:prSet/>
      <dgm:spPr/>
      <dgm:t>
        <a:bodyPr/>
        <a:lstStyle/>
        <a:p>
          <a:endParaRPr lang="en-GB"/>
        </a:p>
      </dgm:t>
    </dgm:pt>
    <dgm:pt modelId="{5F5CD860-4049-4A81-A3B9-C355C151563C}" type="sibTrans" cxnId="{DC4FDB5A-37A3-4063-B198-6189D166BC3C}">
      <dgm:prSet/>
      <dgm:spPr/>
      <dgm:t>
        <a:bodyPr/>
        <a:lstStyle/>
        <a:p>
          <a:endParaRPr lang="en-GB"/>
        </a:p>
      </dgm:t>
    </dgm:pt>
    <dgm:pt modelId="{DD42059C-6222-463A-8DF9-9ED43E2BB3AC}">
      <dgm:prSet phldrT="[Text]"/>
      <dgm:spPr/>
      <dgm:t>
        <a:bodyPr/>
        <a:lstStyle/>
        <a:p>
          <a:r>
            <a:rPr lang="en-GB" dirty="0"/>
            <a:t>Healthwatch Ealing Ops Manager</a:t>
          </a:r>
        </a:p>
      </dgm:t>
    </dgm:pt>
    <dgm:pt modelId="{28480702-5FED-4DA2-B101-6DD2CEEDF91D}" type="parTrans" cxnId="{57063B50-F5AB-4F10-8381-53D62BE31697}">
      <dgm:prSet/>
      <dgm:spPr/>
      <dgm:t>
        <a:bodyPr/>
        <a:lstStyle/>
        <a:p>
          <a:endParaRPr lang="en-GB"/>
        </a:p>
      </dgm:t>
    </dgm:pt>
    <dgm:pt modelId="{1670825B-E5EC-42AC-B37E-11A46EF5279E}" type="sibTrans" cxnId="{57063B50-F5AB-4F10-8381-53D62BE31697}">
      <dgm:prSet/>
      <dgm:spPr/>
      <dgm:t>
        <a:bodyPr/>
        <a:lstStyle/>
        <a:p>
          <a:endParaRPr lang="en-GB"/>
        </a:p>
      </dgm:t>
    </dgm:pt>
    <dgm:pt modelId="{6F7FE3A1-9C47-42C3-A4A1-8FE651EFF827}">
      <dgm:prSet phldrT="[Text]"/>
      <dgm:spPr/>
      <dgm:t>
        <a:bodyPr/>
        <a:lstStyle/>
        <a:p>
          <a:r>
            <a:rPr lang="en-GB" dirty="0"/>
            <a:t>Healthwatch Hounslow Ops Manager</a:t>
          </a:r>
        </a:p>
      </dgm:t>
    </dgm:pt>
    <dgm:pt modelId="{A25603E6-16BC-43F9-85B3-BA725C83021C}" type="parTrans" cxnId="{83CC3DF0-374B-4E08-B16F-6D07325AE0CE}">
      <dgm:prSet/>
      <dgm:spPr/>
      <dgm:t>
        <a:bodyPr/>
        <a:lstStyle/>
        <a:p>
          <a:endParaRPr lang="en-GB"/>
        </a:p>
      </dgm:t>
    </dgm:pt>
    <dgm:pt modelId="{6BC561BC-714D-4265-A50B-E491A168E254}" type="sibTrans" cxnId="{83CC3DF0-374B-4E08-B16F-6D07325AE0CE}">
      <dgm:prSet/>
      <dgm:spPr/>
      <dgm:t>
        <a:bodyPr/>
        <a:lstStyle/>
        <a:p>
          <a:endParaRPr lang="en-GB"/>
        </a:p>
      </dgm:t>
    </dgm:pt>
    <dgm:pt modelId="{0A591D8F-86BA-4608-8E60-CEA8058C47F2}">
      <dgm:prSet phldrT="[Text]"/>
      <dgm:spPr/>
      <dgm:t>
        <a:bodyPr/>
        <a:lstStyle/>
        <a:p>
          <a:r>
            <a:rPr lang="en-GB" dirty="0"/>
            <a:t>Healthwatch Hammersmith &amp; Fulham Ops Manager</a:t>
          </a:r>
        </a:p>
      </dgm:t>
    </dgm:pt>
    <dgm:pt modelId="{110A3EBE-F0E7-42E8-A993-1B54D47825A5}" type="parTrans" cxnId="{74C61549-C91C-42C7-9894-B191FBD26204}">
      <dgm:prSet/>
      <dgm:spPr/>
      <dgm:t>
        <a:bodyPr/>
        <a:lstStyle/>
        <a:p>
          <a:endParaRPr lang="en-GB"/>
        </a:p>
      </dgm:t>
    </dgm:pt>
    <dgm:pt modelId="{2E0FF29C-4926-491E-BC34-D6BA0E847B3E}" type="sibTrans" cxnId="{74C61549-C91C-42C7-9894-B191FBD26204}">
      <dgm:prSet/>
      <dgm:spPr/>
      <dgm:t>
        <a:bodyPr/>
        <a:lstStyle/>
        <a:p>
          <a:endParaRPr lang="en-GB"/>
        </a:p>
      </dgm:t>
    </dgm:pt>
    <dgm:pt modelId="{4A5EBA4B-CA84-4DB6-AC73-735E14B5D0B1}">
      <dgm:prSet phldrT="[Text]"/>
      <dgm:spPr/>
      <dgm:t>
        <a:bodyPr/>
        <a:lstStyle/>
        <a:p>
          <a:r>
            <a:rPr lang="en-GB" dirty="0"/>
            <a:t>Healthwatch Waltham Forest Ops Manager</a:t>
          </a:r>
        </a:p>
      </dgm:t>
    </dgm:pt>
    <dgm:pt modelId="{977ADBEA-B36C-46A7-8F40-DBBEAC6EBFA7}" type="parTrans" cxnId="{7972D8B9-C21A-4EA4-8FFD-6B61E3C2A19E}">
      <dgm:prSet/>
      <dgm:spPr/>
      <dgm:t>
        <a:bodyPr/>
        <a:lstStyle/>
        <a:p>
          <a:endParaRPr lang="en-GB"/>
        </a:p>
      </dgm:t>
    </dgm:pt>
    <dgm:pt modelId="{15487459-F64A-4E09-A776-AC35F2AEFDAA}" type="sibTrans" cxnId="{7972D8B9-C21A-4EA4-8FFD-6B61E3C2A19E}">
      <dgm:prSet/>
      <dgm:spPr/>
      <dgm:t>
        <a:bodyPr/>
        <a:lstStyle/>
        <a:p>
          <a:endParaRPr lang="en-GB"/>
        </a:p>
      </dgm:t>
    </dgm:pt>
    <dgm:pt modelId="{5733E823-48AF-4A7C-9D16-CCB4ED8E3C3D}">
      <dgm:prSet phldrT="[Text]"/>
      <dgm:spPr/>
      <dgm:t>
        <a:bodyPr/>
        <a:lstStyle/>
        <a:p>
          <a:r>
            <a:rPr lang="en-GB" dirty="0"/>
            <a:t>Healthwatch Bromley Ops Manager</a:t>
          </a:r>
        </a:p>
      </dgm:t>
    </dgm:pt>
    <dgm:pt modelId="{82CD4BD1-2B5B-4C6A-A101-4CEDE2E3610A}" type="parTrans" cxnId="{AD8B806C-49E8-4D1C-BAC8-E07A9C219226}">
      <dgm:prSet/>
      <dgm:spPr/>
      <dgm:t>
        <a:bodyPr/>
        <a:lstStyle/>
        <a:p>
          <a:endParaRPr lang="en-GB"/>
        </a:p>
      </dgm:t>
    </dgm:pt>
    <dgm:pt modelId="{CCDE71C1-D741-4E52-A3B8-B5C01152E0C3}" type="sibTrans" cxnId="{AD8B806C-49E8-4D1C-BAC8-E07A9C219226}">
      <dgm:prSet/>
      <dgm:spPr/>
      <dgm:t>
        <a:bodyPr/>
        <a:lstStyle/>
        <a:p>
          <a:endParaRPr lang="en-GB"/>
        </a:p>
      </dgm:t>
    </dgm:pt>
    <dgm:pt modelId="{3D9217B0-3B09-49BD-9230-1BB764D1A96F}">
      <dgm:prSet phldrT="[Text]"/>
      <dgm:spPr/>
      <dgm:t>
        <a:bodyPr/>
        <a:lstStyle/>
        <a:p>
          <a:r>
            <a:rPr lang="en-GB" dirty="0"/>
            <a:t>Healthwatch Lewisham Ops Manager</a:t>
          </a:r>
        </a:p>
      </dgm:t>
    </dgm:pt>
    <dgm:pt modelId="{166C1CC4-E34C-484D-ADA9-E1CA3CEF8269}" type="parTrans" cxnId="{AB87676D-3947-4C3D-AB23-C345C6141276}">
      <dgm:prSet/>
      <dgm:spPr/>
      <dgm:t>
        <a:bodyPr/>
        <a:lstStyle/>
        <a:p>
          <a:endParaRPr lang="en-GB"/>
        </a:p>
      </dgm:t>
    </dgm:pt>
    <dgm:pt modelId="{D3EC7205-C548-49BA-9CC7-C79D2C359C3C}" type="sibTrans" cxnId="{AB87676D-3947-4C3D-AB23-C345C6141276}">
      <dgm:prSet/>
      <dgm:spPr/>
      <dgm:t>
        <a:bodyPr/>
        <a:lstStyle/>
        <a:p>
          <a:endParaRPr lang="en-GB"/>
        </a:p>
      </dgm:t>
    </dgm:pt>
    <dgm:pt modelId="{0D4EBB8D-4BB4-4FFA-8EF9-F4CD6E884869}">
      <dgm:prSet phldrT="[Text]"/>
      <dgm:spPr/>
      <dgm:t>
        <a:bodyPr/>
        <a:lstStyle/>
        <a:p>
          <a:r>
            <a:rPr lang="en-GB" dirty="0"/>
            <a:t>AN Other Engagement Projects</a:t>
          </a:r>
        </a:p>
      </dgm:t>
    </dgm:pt>
    <dgm:pt modelId="{EB913AB6-337C-4868-B650-AA35D97E7DD9}" type="parTrans" cxnId="{3D899F69-1042-407F-8109-7B60F9FB13E9}">
      <dgm:prSet/>
      <dgm:spPr/>
      <dgm:t>
        <a:bodyPr/>
        <a:lstStyle/>
        <a:p>
          <a:endParaRPr lang="en-GB"/>
        </a:p>
      </dgm:t>
    </dgm:pt>
    <dgm:pt modelId="{47652A6D-C711-45C9-ACFC-5F83B9C63226}" type="sibTrans" cxnId="{3D899F69-1042-407F-8109-7B60F9FB13E9}">
      <dgm:prSet/>
      <dgm:spPr/>
      <dgm:t>
        <a:bodyPr/>
        <a:lstStyle/>
        <a:p>
          <a:endParaRPr lang="en-GB"/>
        </a:p>
      </dgm:t>
    </dgm:pt>
    <dgm:pt modelId="{D0A67580-70BD-4F89-A759-21EA50EF160C}">
      <dgm:prSet/>
      <dgm:spPr/>
      <dgm:t>
        <a:bodyPr/>
        <a:lstStyle/>
        <a:p>
          <a:r>
            <a:rPr lang="en-GB" dirty="0"/>
            <a:t>Projects Officer - Research</a:t>
          </a:r>
        </a:p>
      </dgm:t>
    </dgm:pt>
    <dgm:pt modelId="{898F7952-2E73-45F2-86C6-A13E4D6EC05B}" type="parTrans" cxnId="{B651A801-DB82-4F00-A60F-47857A7B9D4F}">
      <dgm:prSet/>
      <dgm:spPr/>
      <dgm:t>
        <a:bodyPr/>
        <a:lstStyle/>
        <a:p>
          <a:endParaRPr lang="en-GB"/>
        </a:p>
      </dgm:t>
    </dgm:pt>
    <dgm:pt modelId="{7666B739-9A92-4E05-9684-2ED1E9436507}" type="sibTrans" cxnId="{B651A801-DB82-4F00-A60F-47857A7B9D4F}">
      <dgm:prSet/>
      <dgm:spPr/>
      <dgm:t>
        <a:bodyPr/>
        <a:lstStyle/>
        <a:p>
          <a:endParaRPr lang="en-GB"/>
        </a:p>
      </dgm:t>
    </dgm:pt>
    <dgm:pt modelId="{9D060487-6E3F-4567-BF87-25A2604832E3}">
      <dgm:prSet/>
      <dgm:spPr/>
      <dgm:t>
        <a:bodyPr/>
        <a:lstStyle/>
        <a:p>
          <a:r>
            <a:rPr lang="en-GB" dirty="0"/>
            <a:t>Engagement Officer</a:t>
          </a:r>
        </a:p>
      </dgm:t>
    </dgm:pt>
    <dgm:pt modelId="{CA3CE646-3943-46E2-A282-EE52AD61FF92}" type="parTrans" cxnId="{F189B19E-AE40-4FE8-91AD-FF0F6D2D1498}">
      <dgm:prSet/>
      <dgm:spPr/>
      <dgm:t>
        <a:bodyPr/>
        <a:lstStyle/>
        <a:p>
          <a:endParaRPr lang="en-GB"/>
        </a:p>
      </dgm:t>
    </dgm:pt>
    <dgm:pt modelId="{AB1A48D9-309B-47C7-9722-D5F832B113E6}" type="sibTrans" cxnId="{F189B19E-AE40-4FE8-91AD-FF0F6D2D1498}">
      <dgm:prSet/>
      <dgm:spPr/>
      <dgm:t>
        <a:bodyPr/>
        <a:lstStyle/>
        <a:p>
          <a:endParaRPr lang="en-GB"/>
        </a:p>
      </dgm:t>
    </dgm:pt>
    <dgm:pt modelId="{5A496D38-CB3E-4DAB-91D9-A8D81EEC9C7B}">
      <dgm:prSet/>
      <dgm:spPr/>
      <dgm:t>
        <a:bodyPr/>
        <a:lstStyle/>
        <a:p>
          <a:r>
            <a:rPr lang="en-GB" dirty="0"/>
            <a:t>Patient Experience Officer</a:t>
          </a:r>
        </a:p>
      </dgm:t>
    </dgm:pt>
    <dgm:pt modelId="{80E1EBAC-B161-4557-B211-878EF3F0C0B2}" type="parTrans" cxnId="{7AEA7B82-F9D5-42D0-A54E-67AC3D3FFF5F}">
      <dgm:prSet/>
      <dgm:spPr/>
      <dgm:t>
        <a:bodyPr/>
        <a:lstStyle/>
        <a:p>
          <a:endParaRPr lang="en-GB"/>
        </a:p>
      </dgm:t>
    </dgm:pt>
    <dgm:pt modelId="{4E84D625-432F-4FB5-8783-51681955C51D}" type="sibTrans" cxnId="{7AEA7B82-F9D5-42D0-A54E-67AC3D3FFF5F}">
      <dgm:prSet/>
      <dgm:spPr/>
      <dgm:t>
        <a:bodyPr/>
        <a:lstStyle/>
        <a:p>
          <a:endParaRPr lang="en-GB"/>
        </a:p>
      </dgm:t>
    </dgm:pt>
    <dgm:pt modelId="{20AD18F8-C7C8-4495-A521-CD2A4BFB5A2D}">
      <dgm:prSet/>
      <dgm:spPr/>
      <dgm:t>
        <a:bodyPr/>
        <a:lstStyle/>
        <a:p>
          <a:r>
            <a:rPr lang="en-GB" dirty="0"/>
            <a:t>Projects Officer – Enter &amp; View</a:t>
          </a:r>
        </a:p>
      </dgm:t>
    </dgm:pt>
    <dgm:pt modelId="{FA405F73-043E-4935-9E7A-84FAB1CDFE26}" type="parTrans" cxnId="{D85B15C2-CB3A-4DBC-9CCD-AC812BAB48B3}">
      <dgm:prSet/>
      <dgm:spPr/>
      <dgm:t>
        <a:bodyPr/>
        <a:lstStyle/>
        <a:p>
          <a:endParaRPr lang="en-GB"/>
        </a:p>
      </dgm:t>
    </dgm:pt>
    <dgm:pt modelId="{FA9CD0E1-E093-4CB7-9287-2BE6064D6B04}" type="sibTrans" cxnId="{D85B15C2-CB3A-4DBC-9CCD-AC812BAB48B3}">
      <dgm:prSet/>
      <dgm:spPr/>
      <dgm:t>
        <a:bodyPr/>
        <a:lstStyle/>
        <a:p>
          <a:endParaRPr lang="en-GB"/>
        </a:p>
      </dgm:t>
    </dgm:pt>
    <dgm:pt modelId="{91042596-F030-4AE5-8E63-4AFAF0984922}">
      <dgm:prSet/>
      <dgm:spPr/>
      <dgm:t>
        <a:bodyPr/>
        <a:lstStyle/>
        <a:p>
          <a:r>
            <a:rPr lang="en-GB" dirty="0"/>
            <a:t>Patient Experience Officer</a:t>
          </a:r>
        </a:p>
      </dgm:t>
    </dgm:pt>
    <dgm:pt modelId="{FAD8EA10-4DD9-4F60-AD1A-421C20BDB00B}" type="parTrans" cxnId="{ADC753CF-8A7B-46B3-9B06-3A41462F48EE}">
      <dgm:prSet/>
      <dgm:spPr/>
      <dgm:t>
        <a:bodyPr/>
        <a:lstStyle/>
        <a:p>
          <a:endParaRPr lang="en-GB"/>
        </a:p>
      </dgm:t>
    </dgm:pt>
    <dgm:pt modelId="{C044F9AF-3B3F-4C19-A723-393B5F3BB0D8}" type="sibTrans" cxnId="{ADC753CF-8A7B-46B3-9B06-3A41462F48EE}">
      <dgm:prSet/>
      <dgm:spPr/>
      <dgm:t>
        <a:bodyPr/>
        <a:lstStyle/>
        <a:p>
          <a:endParaRPr lang="en-GB"/>
        </a:p>
      </dgm:t>
    </dgm:pt>
    <dgm:pt modelId="{F7F17F74-40C3-4594-85A0-9239F6113F0D}">
      <dgm:prSet/>
      <dgm:spPr/>
      <dgm:t>
        <a:bodyPr/>
        <a:lstStyle/>
        <a:p>
          <a:r>
            <a:rPr lang="en-GB" dirty="0"/>
            <a:t>Projects Officer</a:t>
          </a:r>
        </a:p>
      </dgm:t>
    </dgm:pt>
    <dgm:pt modelId="{BDD95D33-5C0A-4A41-A6FF-7DF7675E9378}" type="parTrans" cxnId="{891C637A-85EA-48D8-8127-8AB42DD37186}">
      <dgm:prSet/>
      <dgm:spPr/>
      <dgm:t>
        <a:bodyPr/>
        <a:lstStyle/>
        <a:p>
          <a:endParaRPr lang="en-GB"/>
        </a:p>
      </dgm:t>
    </dgm:pt>
    <dgm:pt modelId="{DB86C81E-C7DA-4C54-A999-3C504F96DA04}" type="sibTrans" cxnId="{891C637A-85EA-48D8-8127-8AB42DD37186}">
      <dgm:prSet/>
      <dgm:spPr/>
      <dgm:t>
        <a:bodyPr/>
        <a:lstStyle/>
        <a:p>
          <a:endParaRPr lang="en-GB"/>
        </a:p>
      </dgm:t>
    </dgm:pt>
    <dgm:pt modelId="{DDDA2F76-927A-425A-BABD-A0064D72313E}">
      <dgm:prSet/>
      <dgm:spPr/>
      <dgm:t>
        <a:bodyPr/>
        <a:lstStyle/>
        <a:p>
          <a:r>
            <a:rPr lang="en-GB" dirty="0"/>
            <a:t>Patient Experience Manager</a:t>
          </a:r>
        </a:p>
      </dgm:t>
    </dgm:pt>
    <dgm:pt modelId="{C3C9C44D-F6C8-4CD1-8C14-C36779180DD6}" type="parTrans" cxnId="{92EE15FD-9BCF-48B9-AFDB-50616A7F14F1}">
      <dgm:prSet/>
      <dgm:spPr/>
      <dgm:t>
        <a:bodyPr/>
        <a:lstStyle/>
        <a:p>
          <a:endParaRPr lang="en-GB"/>
        </a:p>
      </dgm:t>
    </dgm:pt>
    <dgm:pt modelId="{11A23212-C69A-44FE-83ED-DC9A317DBAE5}" type="sibTrans" cxnId="{92EE15FD-9BCF-48B9-AFDB-50616A7F14F1}">
      <dgm:prSet/>
      <dgm:spPr/>
      <dgm:t>
        <a:bodyPr/>
        <a:lstStyle/>
        <a:p>
          <a:endParaRPr lang="en-GB"/>
        </a:p>
      </dgm:t>
    </dgm:pt>
    <dgm:pt modelId="{57C7EED8-043D-4156-9D3F-4F7B4117D07F}">
      <dgm:prSet/>
      <dgm:spPr/>
      <dgm:t>
        <a:bodyPr/>
        <a:lstStyle/>
        <a:p>
          <a:r>
            <a:rPr lang="en-GB" dirty="0"/>
            <a:t>Projects Officer</a:t>
          </a:r>
        </a:p>
      </dgm:t>
    </dgm:pt>
    <dgm:pt modelId="{EFB88217-1611-4F6F-8C05-CD990891F18C}" type="parTrans" cxnId="{9266DF52-8B07-4023-8E63-DD6D938B6F78}">
      <dgm:prSet/>
      <dgm:spPr/>
      <dgm:t>
        <a:bodyPr/>
        <a:lstStyle/>
        <a:p>
          <a:endParaRPr lang="en-GB"/>
        </a:p>
      </dgm:t>
    </dgm:pt>
    <dgm:pt modelId="{0D9F3B9A-330E-4676-87DC-97F85DDB2B33}" type="sibTrans" cxnId="{9266DF52-8B07-4023-8E63-DD6D938B6F78}">
      <dgm:prSet/>
      <dgm:spPr/>
      <dgm:t>
        <a:bodyPr/>
        <a:lstStyle/>
        <a:p>
          <a:endParaRPr lang="en-GB"/>
        </a:p>
      </dgm:t>
    </dgm:pt>
    <dgm:pt modelId="{4944B90D-F196-49D5-A76D-E5496F8A7A12}">
      <dgm:prSet/>
      <dgm:spPr/>
      <dgm:t>
        <a:bodyPr/>
        <a:lstStyle/>
        <a:p>
          <a:r>
            <a:rPr lang="en-GB" dirty="0"/>
            <a:t>Volunteering and Engagement Officer</a:t>
          </a:r>
        </a:p>
      </dgm:t>
    </dgm:pt>
    <dgm:pt modelId="{7AED9437-E055-44D1-84AC-497E6CF86C58}" type="parTrans" cxnId="{253836CF-D8E8-4DC8-A3C9-2482ADB0157F}">
      <dgm:prSet/>
      <dgm:spPr/>
      <dgm:t>
        <a:bodyPr/>
        <a:lstStyle/>
        <a:p>
          <a:endParaRPr lang="en-GB"/>
        </a:p>
      </dgm:t>
    </dgm:pt>
    <dgm:pt modelId="{0CA41BBC-AC2F-429C-83BC-A15D5DBA40D2}" type="sibTrans" cxnId="{253836CF-D8E8-4DC8-A3C9-2482ADB0157F}">
      <dgm:prSet/>
      <dgm:spPr/>
      <dgm:t>
        <a:bodyPr/>
        <a:lstStyle/>
        <a:p>
          <a:endParaRPr lang="en-GB"/>
        </a:p>
      </dgm:t>
    </dgm:pt>
    <dgm:pt modelId="{73E67186-5E6F-4390-9577-75DA2F2CDF01}">
      <dgm:prSet/>
      <dgm:spPr/>
      <dgm:t>
        <a:bodyPr/>
        <a:lstStyle/>
        <a:p>
          <a:r>
            <a:rPr lang="en-GB" dirty="0"/>
            <a:t>Projects Officer</a:t>
          </a:r>
        </a:p>
      </dgm:t>
    </dgm:pt>
    <dgm:pt modelId="{F03F3645-1B1B-443F-8834-B8829FD5720E}" type="parTrans" cxnId="{C08C407B-47F1-4AFA-BAB7-2033148EDBE2}">
      <dgm:prSet/>
      <dgm:spPr/>
      <dgm:t>
        <a:bodyPr/>
        <a:lstStyle/>
        <a:p>
          <a:endParaRPr lang="en-GB"/>
        </a:p>
      </dgm:t>
    </dgm:pt>
    <dgm:pt modelId="{A523A7EE-E17E-4ED8-953A-83CF854B3745}" type="sibTrans" cxnId="{C08C407B-47F1-4AFA-BAB7-2033148EDBE2}">
      <dgm:prSet/>
      <dgm:spPr/>
      <dgm:t>
        <a:bodyPr/>
        <a:lstStyle/>
        <a:p>
          <a:endParaRPr lang="en-GB"/>
        </a:p>
      </dgm:t>
    </dgm:pt>
    <dgm:pt modelId="{939FAB07-28A0-4940-88D3-B824226AC123}">
      <dgm:prSet/>
      <dgm:spPr/>
      <dgm:t>
        <a:bodyPr/>
        <a:lstStyle/>
        <a:p>
          <a:r>
            <a:rPr lang="en-GB" dirty="0"/>
            <a:t>Projects Officer</a:t>
          </a:r>
        </a:p>
      </dgm:t>
    </dgm:pt>
    <dgm:pt modelId="{3F71564A-9C0A-4F0E-B8CA-6B1F66AD9A01}" type="parTrans" cxnId="{025A88F3-E70F-4131-BDA8-65FEDFE51F2C}">
      <dgm:prSet/>
      <dgm:spPr/>
      <dgm:t>
        <a:bodyPr/>
        <a:lstStyle/>
        <a:p>
          <a:endParaRPr lang="en-GB"/>
        </a:p>
      </dgm:t>
    </dgm:pt>
    <dgm:pt modelId="{3BCEF8DC-8507-4D7E-85F6-332AFBC1841B}" type="sibTrans" cxnId="{025A88F3-E70F-4131-BDA8-65FEDFE51F2C}">
      <dgm:prSet/>
      <dgm:spPr/>
      <dgm:t>
        <a:bodyPr/>
        <a:lstStyle/>
        <a:p>
          <a:endParaRPr lang="en-GB"/>
        </a:p>
      </dgm:t>
    </dgm:pt>
    <dgm:pt modelId="{41E50BDD-51F9-42BA-8C21-54B9125C3945}">
      <dgm:prSet/>
      <dgm:spPr/>
      <dgm:t>
        <a:bodyPr/>
        <a:lstStyle/>
        <a:p>
          <a:r>
            <a:rPr lang="en-GB" dirty="0"/>
            <a:t>Coordinator</a:t>
          </a:r>
        </a:p>
      </dgm:t>
    </dgm:pt>
    <dgm:pt modelId="{2C874A79-8663-48C5-9356-BCD6E669103D}" type="parTrans" cxnId="{E56EDFBD-FA47-4C7A-A828-8EC86515ADC1}">
      <dgm:prSet/>
      <dgm:spPr/>
      <dgm:t>
        <a:bodyPr/>
        <a:lstStyle/>
        <a:p>
          <a:endParaRPr lang="en-GB"/>
        </a:p>
      </dgm:t>
    </dgm:pt>
    <dgm:pt modelId="{C6333A24-F971-4720-9A12-F0E51D022045}" type="sibTrans" cxnId="{E56EDFBD-FA47-4C7A-A828-8EC86515ADC1}">
      <dgm:prSet/>
      <dgm:spPr/>
      <dgm:t>
        <a:bodyPr/>
        <a:lstStyle/>
        <a:p>
          <a:endParaRPr lang="en-GB"/>
        </a:p>
      </dgm:t>
    </dgm:pt>
    <dgm:pt modelId="{8BE167C3-1F2F-446E-848D-A196098C7726}">
      <dgm:prSet/>
      <dgm:spPr/>
      <dgm:t>
        <a:bodyPr/>
        <a:lstStyle/>
        <a:p>
          <a:r>
            <a:rPr lang="en-GB" dirty="0"/>
            <a:t>Patient Experience Officer</a:t>
          </a:r>
        </a:p>
      </dgm:t>
    </dgm:pt>
    <dgm:pt modelId="{495315DF-58A2-4958-8BFA-2BFF969FBFC0}" type="parTrans" cxnId="{9C2B6180-7C82-4A53-B89D-D3F51A76E3DD}">
      <dgm:prSet/>
      <dgm:spPr/>
      <dgm:t>
        <a:bodyPr/>
        <a:lstStyle/>
        <a:p>
          <a:endParaRPr lang="en-GB"/>
        </a:p>
      </dgm:t>
    </dgm:pt>
    <dgm:pt modelId="{6E60A70F-9A4B-42E0-BDDE-4983CDAB7D89}" type="sibTrans" cxnId="{9C2B6180-7C82-4A53-B89D-D3F51A76E3DD}">
      <dgm:prSet/>
      <dgm:spPr/>
      <dgm:t>
        <a:bodyPr/>
        <a:lstStyle/>
        <a:p>
          <a:endParaRPr lang="en-GB"/>
        </a:p>
      </dgm:t>
    </dgm:pt>
    <dgm:pt modelId="{846C4F60-E30D-486B-A45A-C713E90F0559}">
      <dgm:prSet/>
      <dgm:spPr/>
      <dgm:t>
        <a:bodyPr/>
        <a:lstStyle/>
        <a:p>
          <a:r>
            <a:rPr lang="en-GB" dirty="0"/>
            <a:t>Advocacy Officer</a:t>
          </a:r>
        </a:p>
      </dgm:t>
    </dgm:pt>
    <dgm:pt modelId="{3E8F7068-5731-4253-9261-2131CEBF44CE}" type="parTrans" cxnId="{5CA1464E-7EA8-4D72-9361-8B1919711983}">
      <dgm:prSet/>
      <dgm:spPr/>
      <dgm:t>
        <a:bodyPr/>
        <a:lstStyle/>
        <a:p>
          <a:endParaRPr lang="en-GB"/>
        </a:p>
      </dgm:t>
    </dgm:pt>
    <dgm:pt modelId="{0E790C36-8AC4-427E-A35B-F7767E62CAAB}" type="sibTrans" cxnId="{5CA1464E-7EA8-4D72-9361-8B1919711983}">
      <dgm:prSet/>
      <dgm:spPr/>
      <dgm:t>
        <a:bodyPr/>
        <a:lstStyle/>
        <a:p>
          <a:endParaRPr lang="en-GB"/>
        </a:p>
      </dgm:t>
    </dgm:pt>
    <dgm:pt modelId="{987C44DF-A419-45DD-BF73-E303BC6FAF27}">
      <dgm:prSet/>
      <dgm:spPr/>
      <dgm:t>
        <a:bodyPr/>
        <a:lstStyle/>
        <a:p>
          <a:r>
            <a:rPr lang="en-GB" dirty="0"/>
            <a:t>Advocacy Officer</a:t>
          </a:r>
        </a:p>
      </dgm:t>
    </dgm:pt>
    <dgm:pt modelId="{8DD858D9-6B66-4F95-986C-A00685D0DE31}" type="parTrans" cxnId="{778E91DE-06F6-4C20-B0C2-DAD4D3F5F797}">
      <dgm:prSet/>
      <dgm:spPr/>
      <dgm:t>
        <a:bodyPr/>
        <a:lstStyle/>
        <a:p>
          <a:endParaRPr lang="en-GB"/>
        </a:p>
      </dgm:t>
    </dgm:pt>
    <dgm:pt modelId="{235B93A1-A0F8-4617-A0FA-20CB2A390046}" type="sibTrans" cxnId="{778E91DE-06F6-4C20-B0C2-DAD4D3F5F797}">
      <dgm:prSet/>
      <dgm:spPr/>
      <dgm:t>
        <a:bodyPr/>
        <a:lstStyle/>
        <a:p>
          <a:endParaRPr lang="en-GB"/>
        </a:p>
      </dgm:t>
    </dgm:pt>
    <dgm:pt modelId="{BA215011-EF8F-4FE5-80FE-D73C00C1D484}">
      <dgm:prSet/>
      <dgm:spPr/>
      <dgm:t>
        <a:bodyPr/>
        <a:lstStyle/>
        <a:p>
          <a:r>
            <a:rPr lang="en-GB" dirty="0"/>
            <a:t>Engagement and Patient Experience Officer</a:t>
          </a:r>
        </a:p>
      </dgm:t>
    </dgm:pt>
    <dgm:pt modelId="{0BC1B8C1-D54E-4B4E-B635-2E8A90219E16}" type="parTrans" cxnId="{0087BC75-F75C-408A-9D8B-0FD71C88676F}">
      <dgm:prSet/>
      <dgm:spPr/>
      <dgm:t>
        <a:bodyPr/>
        <a:lstStyle/>
        <a:p>
          <a:endParaRPr lang="en-GB"/>
        </a:p>
      </dgm:t>
    </dgm:pt>
    <dgm:pt modelId="{BA3F7C2F-3B45-466C-834F-53478D636D7F}" type="sibTrans" cxnId="{0087BC75-F75C-408A-9D8B-0FD71C88676F}">
      <dgm:prSet/>
      <dgm:spPr/>
      <dgm:t>
        <a:bodyPr/>
        <a:lstStyle/>
        <a:p>
          <a:endParaRPr lang="en-GB"/>
        </a:p>
      </dgm:t>
    </dgm:pt>
    <dgm:pt modelId="{035CB375-571D-4224-A9FA-A7847DC67867}">
      <dgm:prSet/>
      <dgm:spPr/>
      <dgm:t>
        <a:bodyPr/>
        <a:lstStyle/>
        <a:p>
          <a:r>
            <a:rPr lang="en-GB" dirty="0"/>
            <a:t>Enter &amp; View Coordinator</a:t>
          </a:r>
        </a:p>
      </dgm:t>
    </dgm:pt>
    <dgm:pt modelId="{C10D0952-ACB2-4078-80C7-A4EB87482BB4}" type="parTrans" cxnId="{A4330C6A-1D4D-4DA2-8903-3AD7061320AE}">
      <dgm:prSet/>
      <dgm:spPr/>
      <dgm:t>
        <a:bodyPr/>
        <a:lstStyle/>
        <a:p>
          <a:endParaRPr lang="en-GB"/>
        </a:p>
      </dgm:t>
    </dgm:pt>
    <dgm:pt modelId="{434A4C7C-D3A1-480A-B2E6-E615385C9507}" type="sibTrans" cxnId="{A4330C6A-1D4D-4DA2-8903-3AD7061320AE}">
      <dgm:prSet/>
      <dgm:spPr/>
      <dgm:t>
        <a:bodyPr/>
        <a:lstStyle/>
        <a:p>
          <a:endParaRPr lang="en-GB"/>
        </a:p>
      </dgm:t>
    </dgm:pt>
    <dgm:pt modelId="{EC5F12CC-EFDF-47E2-A673-AC22F994FA5E}">
      <dgm:prSet/>
      <dgm:spPr/>
      <dgm:t>
        <a:bodyPr/>
        <a:lstStyle/>
        <a:p>
          <a:r>
            <a:rPr lang="en-GB" dirty="0"/>
            <a:t>Volunteer Coordinator</a:t>
          </a:r>
        </a:p>
      </dgm:t>
    </dgm:pt>
    <dgm:pt modelId="{8D531F75-5FE1-4DFE-B6F1-C394C8DFDAD0}" type="parTrans" cxnId="{AB533748-896B-4AE5-A6EE-670849CCA36E}">
      <dgm:prSet/>
      <dgm:spPr/>
      <dgm:t>
        <a:bodyPr/>
        <a:lstStyle/>
        <a:p>
          <a:endParaRPr lang="en-GB"/>
        </a:p>
      </dgm:t>
    </dgm:pt>
    <dgm:pt modelId="{2F41056D-5FE6-4B5E-B108-2B4A24005669}" type="sibTrans" cxnId="{AB533748-896B-4AE5-A6EE-670849CCA36E}">
      <dgm:prSet/>
      <dgm:spPr/>
      <dgm:t>
        <a:bodyPr/>
        <a:lstStyle/>
        <a:p>
          <a:endParaRPr lang="en-GB"/>
        </a:p>
      </dgm:t>
    </dgm:pt>
    <dgm:pt modelId="{5954AFF9-D883-441E-B7CD-4C74CF82CF49}">
      <dgm:prSet/>
      <dgm:spPr/>
      <dgm:t>
        <a:bodyPr/>
        <a:lstStyle/>
        <a:p>
          <a:r>
            <a:rPr lang="en-GB" dirty="0"/>
            <a:t>Advocacy Officer</a:t>
          </a:r>
        </a:p>
      </dgm:t>
    </dgm:pt>
    <dgm:pt modelId="{87A9DC6A-707F-418B-A044-A60D274EF377}" type="parTrans" cxnId="{52DE0848-FEB1-44C9-BA9E-1CEF631AF61C}">
      <dgm:prSet/>
      <dgm:spPr/>
      <dgm:t>
        <a:bodyPr/>
        <a:lstStyle/>
        <a:p>
          <a:endParaRPr lang="en-GB"/>
        </a:p>
      </dgm:t>
    </dgm:pt>
    <dgm:pt modelId="{E57DEE71-7476-4861-A7AB-0CBDA82D62EB}" type="sibTrans" cxnId="{52DE0848-FEB1-44C9-BA9E-1CEF631AF61C}">
      <dgm:prSet/>
      <dgm:spPr/>
      <dgm:t>
        <a:bodyPr/>
        <a:lstStyle/>
        <a:p>
          <a:endParaRPr lang="en-GB"/>
        </a:p>
      </dgm:t>
    </dgm:pt>
    <dgm:pt modelId="{EFD08088-7E87-41E7-910B-DA433AB6E770}" type="pres">
      <dgm:prSet presAssocID="{DEA1EF25-23E2-41E9-A737-847A9CE97D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4FF386-D7E7-4DA9-BB91-F3F471854C1B}" type="pres">
      <dgm:prSet presAssocID="{858944F6-4A6B-4299-B088-9917AC297C80}" presName="hierRoot1" presStyleCnt="0">
        <dgm:presLayoutVars>
          <dgm:hierBranch val="init"/>
        </dgm:presLayoutVars>
      </dgm:prSet>
      <dgm:spPr/>
    </dgm:pt>
    <dgm:pt modelId="{D88AD6A7-9F78-429A-BDFD-CA141EEA6169}" type="pres">
      <dgm:prSet presAssocID="{858944F6-4A6B-4299-B088-9917AC297C80}" presName="rootComposite1" presStyleCnt="0"/>
      <dgm:spPr/>
    </dgm:pt>
    <dgm:pt modelId="{4563FA7F-7838-4123-A133-8358B65B3FB9}" type="pres">
      <dgm:prSet presAssocID="{858944F6-4A6B-4299-B088-9917AC297C80}" presName="rootText1" presStyleLbl="node0" presStyleIdx="0" presStyleCnt="1">
        <dgm:presLayoutVars>
          <dgm:chPref val="3"/>
        </dgm:presLayoutVars>
      </dgm:prSet>
      <dgm:spPr/>
    </dgm:pt>
    <dgm:pt modelId="{F516860A-D9F5-4BA5-A5F4-B1D6EED1DA30}" type="pres">
      <dgm:prSet presAssocID="{858944F6-4A6B-4299-B088-9917AC297C80}" presName="rootConnector1" presStyleLbl="node1" presStyleIdx="0" presStyleCnt="0"/>
      <dgm:spPr/>
    </dgm:pt>
    <dgm:pt modelId="{466E25F5-1549-417C-BB49-0BBF94D84E3A}" type="pres">
      <dgm:prSet presAssocID="{858944F6-4A6B-4299-B088-9917AC297C80}" presName="hierChild2" presStyleCnt="0"/>
      <dgm:spPr/>
    </dgm:pt>
    <dgm:pt modelId="{A6083B68-EF81-40FE-A5CE-469312E7E773}" type="pres">
      <dgm:prSet presAssocID="{28480702-5FED-4DA2-B101-6DD2CEEDF91D}" presName="Name37" presStyleLbl="parChTrans1D2" presStyleIdx="0" presStyleCnt="7"/>
      <dgm:spPr/>
    </dgm:pt>
    <dgm:pt modelId="{39A83228-3C95-488D-9D24-26D79AD42551}" type="pres">
      <dgm:prSet presAssocID="{DD42059C-6222-463A-8DF9-9ED43E2BB3AC}" presName="hierRoot2" presStyleCnt="0">
        <dgm:presLayoutVars>
          <dgm:hierBranch val="init"/>
        </dgm:presLayoutVars>
      </dgm:prSet>
      <dgm:spPr/>
    </dgm:pt>
    <dgm:pt modelId="{F6AC5A12-A84F-43B6-93B8-65CF89FB8164}" type="pres">
      <dgm:prSet presAssocID="{DD42059C-6222-463A-8DF9-9ED43E2BB3AC}" presName="rootComposite" presStyleCnt="0"/>
      <dgm:spPr/>
    </dgm:pt>
    <dgm:pt modelId="{385FD592-E8BB-428B-BA7C-32FFE041A811}" type="pres">
      <dgm:prSet presAssocID="{DD42059C-6222-463A-8DF9-9ED43E2BB3AC}" presName="rootText" presStyleLbl="node2" presStyleIdx="0" presStyleCnt="7">
        <dgm:presLayoutVars>
          <dgm:chPref val="3"/>
        </dgm:presLayoutVars>
      </dgm:prSet>
      <dgm:spPr/>
    </dgm:pt>
    <dgm:pt modelId="{02837734-0A93-4C7E-8BB5-507E20024F42}" type="pres">
      <dgm:prSet presAssocID="{DD42059C-6222-463A-8DF9-9ED43E2BB3AC}" presName="rootConnector" presStyleLbl="node2" presStyleIdx="0" presStyleCnt="7"/>
      <dgm:spPr/>
    </dgm:pt>
    <dgm:pt modelId="{80DB7BD0-7935-4B98-A499-9386884F49B1}" type="pres">
      <dgm:prSet presAssocID="{DD42059C-6222-463A-8DF9-9ED43E2BB3AC}" presName="hierChild4" presStyleCnt="0"/>
      <dgm:spPr/>
    </dgm:pt>
    <dgm:pt modelId="{09C42B2F-660E-4947-9861-139BFAE0A328}" type="pres">
      <dgm:prSet presAssocID="{CA3CE646-3943-46E2-A282-EE52AD61FF92}" presName="Name37" presStyleLbl="parChTrans1D3" presStyleIdx="0" presStyleCnt="19"/>
      <dgm:spPr/>
    </dgm:pt>
    <dgm:pt modelId="{6FCE1BA4-166C-4DCC-9A4B-E7228E13A8C7}" type="pres">
      <dgm:prSet presAssocID="{9D060487-6E3F-4567-BF87-25A2604832E3}" presName="hierRoot2" presStyleCnt="0">
        <dgm:presLayoutVars>
          <dgm:hierBranch val="init"/>
        </dgm:presLayoutVars>
      </dgm:prSet>
      <dgm:spPr/>
    </dgm:pt>
    <dgm:pt modelId="{5CD16D57-75A8-4A7E-A6F1-846DDD65F727}" type="pres">
      <dgm:prSet presAssocID="{9D060487-6E3F-4567-BF87-25A2604832E3}" presName="rootComposite" presStyleCnt="0"/>
      <dgm:spPr/>
    </dgm:pt>
    <dgm:pt modelId="{DBCE187B-EDAC-4907-9673-ED92031F3139}" type="pres">
      <dgm:prSet presAssocID="{9D060487-6E3F-4567-BF87-25A2604832E3}" presName="rootText" presStyleLbl="node3" presStyleIdx="0" presStyleCnt="19">
        <dgm:presLayoutVars>
          <dgm:chPref val="3"/>
        </dgm:presLayoutVars>
      </dgm:prSet>
      <dgm:spPr/>
    </dgm:pt>
    <dgm:pt modelId="{24CBCD02-E199-4D3B-BC42-2ECD41063833}" type="pres">
      <dgm:prSet presAssocID="{9D060487-6E3F-4567-BF87-25A2604832E3}" presName="rootConnector" presStyleLbl="node3" presStyleIdx="0" presStyleCnt="19"/>
      <dgm:spPr/>
    </dgm:pt>
    <dgm:pt modelId="{D0CFE676-DF06-4FD2-9BE5-D3DA94FA0376}" type="pres">
      <dgm:prSet presAssocID="{9D060487-6E3F-4567-BF87-25A2604832E3}" presName="hierChild4" presStyleCnt="0"/>
      <dgm:spPr/>
    </dgm:pt>
    <dgm:pt modelId="{CD546A75-C863-4E81-8E5B-AA9BD0F02340}" type="pres">
      <dgm:prSet presAssocID="{9D060487-6E3F-4567-BF87-25A2604832E3}" presName="hierChild5" presStyleCnt="0"/>
      <dgm:spPr/>
    </dgm:pt>
    <dgm:pt modelId="{026BD06C-B2EF-40DD-AD7E-99B14F5C9494}" type="pres">
      <dgm:prSet presAssocID="{80E1EBAC-B161-4557-B211-878EF3F0C0B2}" presName="Name37" presStyleLbl="parChTrans1D3" presStyleIdx="1" presStyleCnt="19"/>
      <dgm:spPr/>
    </dgm:pt>
    <dgm:pt modelId="{B4C76B19-3E45-4DEF-A7F4-44C368B7D83B}" type="pres">
      <dgm:prSet presAssocID="{5A496D38-CB3E-4DAB-91D9-A8D81EEC9C7B}" presName="hierRoot2" presStyleCnt="0">
        <dgm:presLayoutVars>
          <dgm:hierBranch val="init"/>
        </dgm:presLayoutVars>
      </dgm:prSet>
      <dgm:spPr/>
    </dgm:pt>
    <dgm:pt modelId="{0C7A9F70-C15E-4A95-BBAE-23733B0FEF64}" type="pres">
      <dgm:prSet presAssocID="{5A496D38-CB3E-4DAB-91D9-A8D81EEC9C7B}" presName="rootComposite" presStyleCnt="0"/>
      <dgm:spPr/>
    </dgm:pt>
    <dgm:pt modelId="{2D230775-9304-47C4-8BAA-01C4239762A6}" type="pres">
      <dgm:prSet presAssocID="{5A496D38-CB3E-4DAB-91D9-A8D81EEC9C7B}" presName="rootText" presStyleLbl="node3" presStyleIdx="1" presStyleCnt="19">
        <dgm:presLayoutVars>
          <dgm:chPref val="3"/>
        </dgm:presLayoutVars>
      </dgm:prSet>
      <dgm:spPr/>
    </dgm:pt>
    <dgm:pt modelId="{82484800-2D56-441D-9AF7-FB0846B7653D}" type="pres">
      <dgm:prSet presAssocID="{5A496D38-CB3E-4DAB-91D9-A8D81EEC9C7B}" presName="rootConnector" presStyleLbl="node3" presStyleIdx="1" presStyleCnt="19"/>
      <dgm:spPr/>
    </dgm:pt>
    <dgm:pt modelId="{55FBAC9C-C1DA-4EAB-8FEF-F65343D765F1}" type="pres">
      <dgm:prSet presAssocID="{5A496D38-CB3E-4DAB-91D9-A8D81EEC9C7B}" presName="hierChild4" presStyleCnt="0"/>
      <dgm:spPr/>
    </dgm:pt>
    <dgm:pt modelId="{20532E61-DD86-4680-B921-62354842165B}" type="pres">
      <dgm:prSet presAssocID="{5A496D38-CB3E-4DAB-91D9-A8D81EEC9C7B}" presName="hierChild5" presStyleCnt="0"/>
      <dgm:spPr/>
    </dgm:pt>
    <dgm:pt modelId="{B45FF53A-3596-469A-803A-84A4859D488C}" type="pres">
      <dgm:prSet presAssocID="{FA405F73-043E-4935-9E7A-84FAB1CDFE26}" presName="Name37" presStyleLbl="parChTrans1D3" presStyleIdx="2" presStyleCnt="19"/>
      <dgm:spPr/>
    </dgm:pt>
    <dgm:pt modelId="{4EFD662F-61C2-432E-994D-99A8BDF1059E}" type="pres">
      <dgm:prSet presAssocID="{20AD18F8-C7C8-4495-A521-CD2A4BFB5A2D}" presName="hierRoot2" presStyleCnt="0">
        <dgm:presLayoutVars>
          <dgm:hierBranch val="init"/>
        </dgm:presLayoutVars>
      </dgm:prSet>
      <dgm:spPr/>
    </dgm:pt>
    <dgm:pt modelId="{6EE95501-5ED1-4409-9067-20FD4C1188AC}" type="pres">
      <dgm:prSet presAssocID="{20AD18F8-C7C8-4495-A521-CD2A4BFB5A2D}" presName="rootComposite" presStyleCnt="0"/>
      <dgm:spPr/>
    </dgm:pt>
    <dgm:pt modelId="{17459DB3-0EEA-41D2-9192-F2E269D94DBB}" type="pres">
      <dgm:prSet presAssocID="{20AD18F8-C7C8-4495-A521-CD2A4BFB5A2D}" presName="rootText" presStyleLbl="node3" presStyleIdx="2" presStyleCnt="19">
        <dgm:presLayoutVars>
          <dgm:chPref val="3"/>
        </dgm:presLayoutVars>
      </dgm:prSet>
      <dgm:spPr/>
    </dgm:pt>
    <dgm:pt modelId="{5819F5B0-A4CC-4FC8-A58D-62320E0C96E1}" type="pres">
      <dgm:prSet presAssocID="{20AD18F8-C7C8-4495-A521-CD2A4BFB5A2D}" presName="rootConnector" presStyleLbl="node3" presStyleIdx="2" presStyleCnt="19"/>
      <dgm:spPr/>
    </dgm:pt>
    <dgm:pt modelId="{E337B36F-C45A-4FAE-90F1-6788E5228B00}" type="pres">
      <dgm:prSet presAssocID="{20AD18F8-C7C8-4495-A521-CD2A4BFB5A2D}" presName="hierChild4" presStyleCnt="0"/>
      <dgm:spPr/>
    </dgm:pt>
    <dgm:pt modelId="{9DECA4D4-B5D4-4ECD-A774-0049DDB429B8}" type="pres">
      <dgm:prSet presAssocID="{20AD18F8-C7C8-4495-A521-CD2A4BFB5A2D}" presName="hierChild5" presStyleCnt="0"/>
      <dgm:spPr/>
    </dgm:pt>
    <dgm:pt modelId="{FAAB4AB4-E218-4A11-B39F-7FDE4218C406}" type="pres">
      <dgm:prSet presAssocID="{898F7952-2E73-45F2-86C6-A13E4D6EC05B}" presName="Name37" presStyleLbl="parChTrans1D3" presStyleIdx="3" presStyleCnt="19"/>
      <dgm:spPr/>
    </dgm:pt>
    <dgm:pt modelId="{B81A7A34-92B6-42EC-ABF1-B6AAB7E6C574}" type="pres">
      <dgm:prSet presAssocID="{D0A67580-70BD-4F89-A759-21EA50EF160C}" presName="hierRoot2" presStyleCnt="0">
        <dgm:presLayoutVars>
          <dgm:hierBranch val="init"/>
        </dgm:presLayoutVars>
      </dgm:prSet>
      <dgm:spPr/>
    </dgm:pt>
    <dgm:pt modelId="{7A374191-96E7-4C6A-8462-3ED57A226701}" type="pres">
      <dgm:prSet presAssocID="{D0A67580-70BD-4F89-A759-21EA50EF160C}" presName="rootComposite" presStyleCnt="0"/>
      <dgm:spPr/>
    </dgm:pt>
    <dgm:pt modelId="{1658CDE6-AEE7-4C5E-BB25-786069FB874C}" type="pres">
      <dgm:prSet presAssocID="{D0A67580-70BD-4F89-A759-21EA50EF160C}" presName="rootText" presStyleLbl="node3" presStyleIdx="3" presStyleCnt="19">
        <dgm:presLayoutVars>
          <dgm:chPref val="3"/>
        </dgm:presLayoutVars>
      </dgm:prSet>
      <dgm:spPr/>
    </dgm:pt>
    <dgm:pt modelId="{8D6BAD85-C155-44C2-8647-57DE2768B2B5}" type="pres">
      <dgm:prSet presAssocID="{D0A67580-70BD-4F89-A759-21EA50EF160C}" presName="rootConnector" presStyleLbl="node3" presStyleIdx="3" presStyleCnt="19"/>
      <dgm:spPr/>
    </dgm:pt>
    <dgm:pt modelId="{E4F82722-AD62-4270-92D0-A6E7D572E883}" type="pres">
      <dgm:prSet presAssocID="{D0A67580-70BD-4F89-A759-21EA50EF160C}" presName="hierChild4" presStyleCnt="0"/>
      <dgm:spPr/>
    </dgm:pt>
    <dgm:pt modelId="{A7F810A2-347D-4FA0-A6F8-E06D8EE80C68}" type="pres">
      <dgm:prSet presAssocID="{D0A67580-70BD-4F89-A759-21EA50EF160C}" presName="hierChild5" presStyleCnt="0"/>
      <dgm:spPr/>
    </dgm:pt>
    <dgm:pt modelId="{2BE3E160-F04C-4579-BF8D-DADD7F0F966B}" type="pres">
      <dgm:prSet presAssocID="{DD42059C-6222-463A-8DF9-9ED43E2BB3AC}" presName="hierChild5" presStyleCnt="0"/>
      <dgm:spPr/>
    </dgm:pt>
    <dgm:pt modelId="{81F3B62A-33B7-496D-AF55-9A320E9EE4F2}" type="pres">
      <dgm:prSet presAssocID="{A25603E6-16BC-43F9-85B3-BA725C83021C}" presName="Name37" presStyleLbl="parChTrans1D2" presStyleIdx="1" presStyleCnt="7"/>
      <dgm:spPr/>
    </dgm:pt>
    <dgm:pt modelId="{5AA7B1E6-B4A4-4366-A0BC-0264E9C83138}" type="pres">
      <dgm:prSet presAssocID="{6F7FE3A1-9C47-42C3-A4A1-8FE651EFF827}" presName="hierRoot2" presStyleCnt="0">
        <dgm:presLayoutVars>
          <dgm:hierBranch val="init"/>
        </dgm:presLayoutVars>
      </dgm:prSet>
      <dgm:spPr/>
    </dgm:pt>
    <dgm:pt modelId="{9C8072D3-5380-432D-8D04-9B2F6A217201}" type="pres">
      <dgm:prSet presAssocID="{6F7FE3A1-9C47-42C3-A4A1-8FE651EFF827}" presName="rootComposite" presStyleCnt="0"/>
      <dgm:spPr/>
    </dgm:pt>
    <dgm:pt modelId="{5EE89BEB-78DC-4610-9862-F0AD28E80A3D}" type="pres">
      <dgm:prSet presAssocID="{6F7FE3A1-9C47-42C3-A4A1-8FE651EFF827}" presName="rootText" presStyleLbl="node2" presStyleIdx="1" presStyleCnt="7">
        <dgm:presLayoutVars>
          <dgm:chPref val="3"/>
        </dgm:presLayoutVars>
      </dgm:prSet>
      <dgm:spPr/>
    </dgm:pt>
    <dgm:pt modelId="{400C8BE6-037D-4FFD-B431-6673EDB7B62C}" type="pres">
      <dgm:prSet presAssocID="{6F7FE3A1-9C47-42C3-A4A1-8FE651EFF827}" presName="rootConnector" presStyleLbl="node2" presStyleIdx="1" presStyleCnt="7"/>
      <dgm:spPr/>
    </dgm:pt>
    <dgm:pt modelId="{3C63D5AB-C4A2-4124-963D-4017C54343F7}" type="pres">
      <dgm:prSet presAssocID="{6F7FE3A1-9C47-42C3-A4A1-8FE651EFF827}" presName="hierChild4" presStyleCnt="0"/>
      <dgm:spPr/>
    </dgm:pt>
    <dgm:pt modelId="{C38DC4A1-02C5-4664-8DE0-F88FCDE41985}" type="pres">
      <dgm:prSet presAssocID="{FAD8EA10-4DD9-4F60-AD1A-421C20BDB00B}" presName="Name37" presStyleLbl="parChTrans1D3" presStyleIdx="4" presStyleCnt="19"/>
      <dgm:spPr/>
    </dgm:pt>
    <dgm:pt modelId="{92563C91-F354-4D91-89AA-5E64473B2C24}" type="pres">
      <dgm:prSet presAssocID="{91042596-F030-4AE5-8E63-4AFAF0984922}" presName="hierRoot2" presStyleCnt="0">
        <dgm:presLayoutVars>
          <dgm:hierBranch val="init"/>
        </dgm:presLayoutVars>
      </dgm:prSet>
      <dgm:spPr/>
    </dgm:pt>
    <dgm:pt modelId="{58BD2925-73BF-4764-B2F5-4AD2480F460D}" type="pres">
      <dgm:prSet presAssocID="{91042596-F030-4AE5-8E63-4AFAF0984922}" presName="rootComposite" presStyleCnt="0"/>
      <dgm:spPr/>
    </dgm:pt>
    <dgm:pt modelId="{E3EAA4E6-FC5D-4C78-8F21-4566132EC55D}" type="pres">
      <dgm:prSet presAssocID="{91042596-F030-4AE5-8E63-4AFAF0984922}" presName="rootText" presStyleLbl="node3" presStyleIdx="4" presStyleCnt="19">
        <dgm:presLayoutVars>
          <dgm:chPref val="3"/>
        </dgm:presLayoutVars>
      </dgm:prSet>
      <dgm:spPr/>
    </dgm:pt>
    <dgm:pt modelId="{25581899-E9EE-486F-9828-C6563BF2DC58}" type="pres">
      <dgm:prSet presAssocID="{91042596-F030-4AE5-8E63-4AFAF0984922}" presName="rootConnector" presStyleLbl="node3" presStyleIdx="4" presStyleCnt="19"/>
      <dgm:spPr/>
    </dgm:pt>
    <dgm:pt modelId="{0413A81E-2827-4E44-9DA7-734A7DC990CB}" type="pres">
      <dgm:prSet presAssocID="{91042596-F030-4AE5-8E63-4AFAF0984922}" presName="hierChild4" presStyleCnt="0"/>
      <dgm:spPr/>
    </dgm:pt>
    <dgm:pt modelId="{9BBB6EBF-6DE1-4CB2-9CC7-09CAB75A893E}" type="pres">
      <dgm:prSet presAssocID="{91042596-F030-4AE5-8E63-4AFAF0984922}" presName="hierChild5" presStyleCnt="0"/>
      <dgm:spPr/>
    </dgm:pt>
    <dgm:pt modelId="{EFCEDCBB-C0AC-4DA3-AA3D-44A837A27FB4}" type="pres">
      <dgm:prSet presAssocID="{BDD95D33-5C0A-4A41-A6FF-7DF7675E9378}" presName="Name37" presStyleLbl="parChTrans1D3" presStyleIdx="5" presStyleCnt="19"/>
      <dgm:spPr/>
    </dgm:pt>
    <dgm:pt modelId="{6D6A36F6-BCBB-45FC-857A-FF977DC8D5C8}" type="pres">
      <dgm:prSet presAssocID="{F7F17F74-40C3-4594-85A0-9239F6113F0D}" presName="hierRoot2" presStyleCnt="0">
        <dgm:presLayoutVars>
          <dgm:hierBranch val="init"/>
        </dgm:presLayoutVars>
      </dgm:prSet>
      <dgm:spPr/>
    </dgm:pt>
    <dgm:pt modelId="{41066F8A-6236-46AD-83C9-3423F080D6DA}" type="pres">
      <dgm:prSet presAssocID="{F7F17F74-40C3-4594-85A0-9239F6113F0D}" presName="rootComposite" presStyleCnt="0"/>
      <dgm:spPr/>
    </dgm:pt>
    <dgm:pt modelId="{A4D7E7A2-6E7E-4F6E-99AD-2E44392CF3E7}" type="pres">
      <dgm:prSet presAssocID="{F7F17F74-40C3-4594-85A0-9239F6113F0D}" presName="rootText" presStyleLbl="node3" presStyleIdx="5" presStyleCnt="19">
        <dgm:presLayoutVars>
          <dgm:chPref val="3"/>
        </dgm:presLayoutVars>
      </dgm:prSet>
      <dgm:spPr/>
    </dgm:pt>
    <dgm:pt modelId="{C5137EA2-C153-4CD2-A54D-F4A0F0F1DA7A}" type="pres">
      <dgm:prSet presAssocID="{F7F17F74-40C3-4594-85A0-9239F6113F0D}" presName="rootConnector" presStyleLbl="node3" presStyleIdx="5" presStyleCnt="19"/>
      <dgm:spPr/>
    </dgm:pt>
    <dgm:pt modelId="{5CE7780F-73B6-47F3-84CF-DC7A2D373F60}" type="pres">
      <dgm:prSet presAssocID="{F7F17F74-40C3-4594-85A0-9239F6113F0D}" presName="hierChild4" presStyleCnt="0"/>
      <dgm:spPr/>
    </dgm:pt>
    <dgm:pt modelId="{548ECC13-12EA-4C68-B033-176CEE813EB3}" type="pres">
      <dgm:prSet presAssocID="{F7F17F74-40C3-4594-85A0-9239F6113F0D}" presName="hierChild5" presStyleCnt="0"/>
      <dgm:spPr/>
    </dgm:pt>
    <dgm:pt modelId="{DB42B478-382F-4917-BE91-007554D8A1B4}" type="pres">
      <dgm:prSet presAssocID="{6F7FE3A1-9C47-42C3-A4A1-8FE651EFF827}" presName="hierChild5" presStyleCnt="0"/>
      <dgm:spPr/>
    </dgm:pt>
    <dgm:pt modelId="{2F35932F-899E-4C43-B560-15DF1B63E8DB}" type="pres">
      <dgm:prSet presAssocID="{110A3EBE-F0E7-42E8-A993-1B54D47825A5}" presName="Name37" presStyleLbl="parChTrans1D2" presStyleIdx="2" presStyleCnt="7"/>
      <dgm:spPr/>
    </dgm:pt>
    <dgm:pt modelId="{A6F2ED30-0361-42A2-AB37-4D1147F2E5C1}" type="pres">
      <dgm:prSet presAssocID="{0A591D8F-86BA-4608-8E60-CEA8058C47F2}" presName="hierRoot2" presStyleCnt="0">
        <dgm:presLayoutVars>
          <dgm:hierBranch val="init"/>
        </dgm:presLayoutVars>
      </dgm:prSet>
      <dgm:spPr/>
    </dgm:pt>
    <dgm:pt modelId="{60B94275-4F5D-496C-8FEB-60ED7EA61B8D}" type="pres">
      <dgm:prSet presAssocID="{0A591D8F-86BA-4608-8E60-CEA8058C47F2}" presName="rootComposite" presStyleCnt="0"/>
      <dgm:spPr/>
    </dgm:pt>
    <dgm:pt modelId="{9BAA0EF0-E054-420B-8654-8F27A87E76FD}" type="pres">
      <dgm:prSet presAssocID="{0A591D8F-86BA-4608-8E60-CEA8058C47F2}" presName="rootText" presStyleLbl="node2" presStyleIdx="2" presStyleCnt="7">
        <dgm:presLayoutVars>
          <dgm:chPref val="3"/>
        </dgm:presLayoutVars>
      </dgm:prSet>
      <dgm:spPr/>
    </dgm:pt>
    <dgm:pt modelId="{2AC8E6B0-4DFE-4C0C-A3E5-A93CD9E4864C}" type="pres">
      <dgm:prSet presAssocID="{0A591D8F-86BA-4608-8E60-CEA8058C47F2}" presName="rootConnector" presStyleLbl="node2" presStyleIdx="2" presStyleCnt="7"/>
      <dgm:spPr/>
    </dgm:pt>
    <dgm:pt modelId="{402E855B-5AC8-447D-90F0-28C88CACA4F8}" type="pres">
      <dgm:prSet presAssocID="{0A591D8F-86BA-4608-8E60-CEA8058C47F2}" presName="hierChild4" presStyleCnt="0"/>
      <dgm:spPr/>
    </dgm:pt>
    <dgm:pt modelId="{B0B2C86F-0806-4870-ACBC-3394708768EE}" type="pres">
      <dgm:prSet presAssocID="{C3C9C44D-F6C8-4CD1-8C14-C36779180DD6}" presName="Name37" presStyleLbl="parChTrans1D3" presStyleIdx="6" presStyleCnt="19"/>
      <dgm:spPr/>
    </dgm:pt>
    <dgm:pt modelId="{A5361EAF-E3B3-49C2-908C-9F3B77240DFA}" type="pres">
      <dgm:prSet presAssocID="{DDDA2F76-927A-425A-BABD-A0064D72313E}" presName="hierRoot2" presStyleCnt="0">
        <dgm:presLayoutVars>
          <dgm:hierBranch val="init"/>
        </dgm:presLayoutVars>
      </dgm:prSet>
      <dgm:spPr/>
    </dgm:pt>
    <dgm:pt modelId="{983D718D-A8F4-4CB8-96D3-8C1D94E7018D}" type="pres">
      <dgm:prSet presAssocID="{DDDA2F76-927A-425A-BABD-A0064D72313E}" presName="rootComposite" presStyleCnt="0"/>
      <dgm:spPr/>
    </dgm:pt>
    <dgm:pt modelId="{DCDC0718-DB3B-4AB8-8ADC-51AEFFAE6B03}" type="pres">
      <dgm:prSet presAssocID="{DDDA2F76-927A-425A-BABD-A0064D72313E}" presName="rootText" presStyleLbl="node3" presStyleIdx="6" presStyleCnt="19">
        <dgm:presLayoutVars>
          <dgm:chPref val="3"/>
        </dgm:presLayoutVars>
      </dgm:prSet>
      <dgm:spPr/>
    </dgm:pt>
    <dgm:pt modelId="{BB2DF5A4-B657-493B-8389-3D37EAFDC1B1}" type="pres">
      <dgm:prSet presAssocID="{DDDA2F76-927A-425A-BABD-A0064D72313E}" presName="rootConnector" presStyleLbl="node3" presStyleIdx="6" presStyleCnt="19"/>
      <dgm:spPr/>
    </dgm:pt>
    <dgm:pt modelId="{4875C011-2350-4F5C-B028-7BD834AAA2A1}" type="pres">
      <dgm:prSet presAssocID="{DDDA2F76-927A-425A-BABD-A0064D72313E}" presName="hierChild4" presStyleCnt="0"/>
      <dgm:spPr/>
    </dgm:pt>
    <dgm:pt modelId="{4CCEA78B-202C-4C62-9445-5E8091DAB1DB}" type="pres">
      <dgm:prSet presAssocID="{DDDA2F76-927A-425A-BABD-A0064D72313E}" presName="hierChild5" presStyleCnt="0"/>
      <dgm:spPr/>
    </dgm:pt>
    <dgm:pt modelId="{C1AD6299-63F7-4CA5-87F9-872FD807160B}" type="pres">
      <dgm:prSet presAssocID="{EFB88217-1611-4F6F-8C05-CD990891F18C}" presName="Name37" presStyleLbl="parChTrans1D3" presStyleIdx="7" presStyleCnt="19"/>
      <dgm:spPr/>
    </dgm:pt>
    <dgm:pt modelId="{5D989945-B71C-408F-AA31-F142C285EEFA}" type="pres">
      <dgm:prSet presAssocID="{57C7EED8-043D-4156-9D3F-4F7B4117D07F}" presName="hierRoot2" presStyleCnt="0">
        <dgm:presLayoutVars>
          <dgm:hierBranch val="init"/>
        </dgm:presLayoutVars>
      </dgm:prSet>
      <dgm:spPr/>
    </dgm:pt>
    <dgm:pt modelId="{D3914BF0-4C60-430F-9225-10506AFB7EE0}" type="pres">
      <dgm:prSet presAssocID="{57C7EED8-043D-4156-9D3F-4F7B4117D07F}" presName="rootComposite" presStyleCnt="0"/>
      <dgm:spPr/>
    </dgm:pt>
    <dgm:pt modelId="{28AF08A7-1543-4BE5-847B-572E2B11621D}" type="pres">
      <dgm:prSet presAssocID="{57C7EED8-043D-4156-9D3F-4F7B4117D07F}" presName="rootText" presStyleLbl="node3" presStyleIdx="7" presStyleCnt="19">
        <dgm:presLayoutVars>
          <dgm:chPref val="3"/>
        </dgm:presLayoutVars>
      </dgm:prSet>
      <dgm:spPr/>
    </dgm:pt>
    <dgm:pt modelId="{A3F14B55-2589-42B0-AEE2-3E0A7B2A5C6E}" type="pres">
      <dgm:prSet presAssocID="{57C7EED8-043D-4156-9D3F-4F7B4117D07F}" presName="rootConnector" presStyleLbl="node3" presStyleIdx="7" presStyleCnt="19"/>
      <dgm:spPr/>
    </dgm:pt>
    <dgm:pt modelId="{F3B1759E-A482-47AE-81CB-8E952353DDC9}" type="pres">
      <dgm:prSet presAssocID="{57C7EED8-043D-4156-9D3F-4F7B4117D07F}" presName="hierChild4" presStyleCnt="0"/>
      <dgm:spPr/>
    </dgm:pt>
    <dgm:pt modelId="{A61641EB-5A5D-4E95-B9F8-9F1C67665900}" type="pres">
      <dgm:prSet presAssocID="{57C7EED8-043D-4156-9D3F-4F7B4117D07F}" presName="hierChild5" presStyleCnt="0"/>
      <dgm:spPr/>
    </dgm:pt>
    <dgm:pt modelId="{9C3400F8-44F8-4270-861B-E26945363168}" type="pres">
      <dgm:prSet presAssocID="{7AED9437-E055-44D1-84AC-497E6CF86C58}" presName="Name37" presStyleLbl="parChTrans1D3" presStyleIdx="8" presStyleCnt="19"/>
      <dgm:spPr/>
    </dgm:pt>
    <dgm:pt modelId="{EDDB3234-5723-4ED7-9A29-B2906BDAFC54}" type="pres">
      <dgm:prSet presAssocID="{4944B90D-F196-49D5-A76D-E5496F8A7A12}" presName="hierRoot2" presStyleCnt="0">
        <dgm:presLayoutVars>
          <dgm:hierBranch val="init"/>
        </dgm:presLayoutVars>
      </dgm:prSet>
      <dgm:spPr/>
    </dgm:pt>
    <dgm:pt modelId="{ED9DBF49-4491-44AD-9681-EE137D5871A6}" type="pres">
      <dgm:prSet presAssocID="{4944B90D-F196-49D5-A76D-E5496F8A7A12}" presName="rootComposite" presStyleCnt="0"/>
      <dgm:spPr/>
    </dgm:pt>
    <dgm:pt modelId="{1AEEA4B3-E991-460C-9E09-B2E6B9CD3793}" type="pres">
      <dgm:prSet presAssocID="{4944B90D-F196-49D5-A76D-E5496F8A7A12}" presName="rootText" presStyleLbl="node3" presStyleIdx="8" presStyleCnt="19">
        <dgm:presLayoutVars>
          <dgm:chPref val="3"/>
        </dgm:presLayoutVars>
      </dgm:prSet>
      <dgm:spPr/>
    </dgm:pt>
    <dgm:pt modelId="{92AED2C3-0885-444D-9623-3210D9B73176}" type="pres">
      <dgm:prSet presAssocID="{4944B90D-F196-49D5-A76D-E5496F8A7A12}" presName="rootConnector" presStyleLbl="node3" presStyleIdx="8" presStyleCnt="19"/>
      <dgm:spPr/>
    </dgm:pt>
    <dgm:pt modelId="{B66FEC21-9128-457D-B835-FAF0DAD62E49}" type="pres">
      <dgm:prSet presAssocID="{4944B90D-F196-49D5-A76D-E5496F8A7A12}" presName="hierChild4" presStyleCnt="0"/>
      <dgm:spPr/>
    </dgm:pt>
    <dgm:pt modelId="{A527655F-ECE4-4130-B181-62B4B8E8CF49}" type="pres">
      <dgm:prSet presAssocID="{4944B90D-F196-49D5-A76D-E5496F8A7A12}" presName="hierChild5" presStyleCnt="0"/>
      <dgm:spPr/>
    </dgm:pt>
    <dgm:pt modelId="{5D8CCD61-7C6E-405D-A60A-AD3CADBC2B7C}" type="pres">
      <dgm:prSet presAssocID="{0A591D8F-86BA-4608-8E60-CEA8058C47F2}" presName="hierChild5" presStyleCnt="0"/>
      <dgm:spPr/>
    </dgm:pt>
    <dgm:pt modelId="{8D0C9597-369D-4CCC-8879-52EC66C374A0}" type="pres">
      <dgm:prSet presAssocID="{82CD4BD1-2B5B-4C6A-A101-4CEDE2E3610A}" presName="Name37" presStyleLbl="parChTrans1D2" presStyleIdx="3" presStyleCnt="7"/>
      <dgm:spPr/>
    </dgm:pt>
    <dgm:pt modelId="{F621D562-727A-4B22-910E-8414D5008E83}" type="pres">
      <dgm:prSet presAssocID="{5733E823-48AF-4A7C-9D16-CCB4ED8E3C3D}" presName="hierRoot2" presStyleCnt="0">
        <dgm:presLayoutVars>
          <dgm:hierBranch val="init"/>
        </dgm:presLayoutVars>
      </dgm:prSet>
      <dgm:spPr/>
    </dgm:pt>
    <dgm:pt modelId="{8767F24F-2E89-43C3-811F-7C1B4031A3D2}" type="pres">
      <dgm:prSet presAssocID="{5733E823-48AF-4A7C-9D16-CCB4ED8E3C3D}" presName="rootComposite" presStyleCnt="0"/>
      <dgm:spPr/>
    </dgm:pt>
    <dgm:pt modelId="{251B55A4-B399-47FA-9C21-488D354D695B}" type="pres">
      <dgm:prSet presAssocID="{5733E823-48AF-4A7C-9D16-CCB4ED8E3C3D}" presName="rootText" presStyleLbl="node2" presStyleIdx="3" presStyleCnt="7">
        <dgm:presLayoutVars>
          <dgm:chPref val="3"/>
        </dgm:presLayoutVars>
      </dgm:prSet>
      <dgm:spPr/>
    </dgm:pt>
    <dgm:pt modelId="{B3FFF85F-7C96-49CC-A6F8-DF284D0F2ED9}" type="pres">
      <dgm:prSet presAssocID="{5733E823-48AF-4A7C-9D16-CCB4ED8E3C3D}" presName="rootConnector" presStyleLbl="node2" presStyleIdx="3" presStyleCnt="7"/>
      <dgm:spPr/>
    </dgm:pt>
    <dgm:pt modelId="{F8ED5D9E-44E2-4ECE-A367-B09D0E2EA1CD}" type="pres">
      <dgm:prSet presAssocID="{5733E823-48AF-4A7C-9D16-CCB4ED8E3C3D}" presName="hierChild4" presStyleCnt="0"/>
      <dgm:spPr/>
    </dgm:pt>
    <dgm:pt modelId="{A3281C04-6F06-4545-9F1C-A2CDD3B33BAD}" type="pres">
      <dgm:prSet presAssocID="{F03F3645-1B1B-443F-8834-B8829FD5720E}" presName="Name37" presStyleLbl="parChTrans1D3" presStyleIdx="9" presStyleCnt="19"/>
      <dgm:spPr/>
    </dgm:pt>
    <dgm:pt modelId="{A115CAFE-93EE-40CF-953B-00643749F63F}" type="pres">
      <dgm:prSet presAssocID="{73E67186-5E6F-4390-9577-75DA2F2CDF01}" presName="hierRoot2" presStyleCnt="0">
        <dgm:presLayoutVars>
          <dgm:hierBranch val="init"/>
        </dgm:presLayoutVars>
      </dgm:prSet>
      <dgm:spPr/>
    </dgm:pt>
    <dgm:pt modelId="{1F771914-B33D-459C-BCC3-E577CFB39637}" type="pres">
      <dgm:prSet presAssocID="{73E67186-5E6F-4390-9577-75DA2F2CDF01}" presName="rootComposite" presStyleCnt="0"/>
      <dgm:spPr/>
    </dgm:pt>
    <dgm:pt modelId="{29C47323-D12E-497F-AFDA-B19964215D4D}" type="pres">
      <dgm:prSet presAssocID="{73E67186-5E6F-4390-9577-75DA2F2CDF01}" presName="rootText" presStyleLbl="node3" presStyleIdx="9" presStyleCnt="19">
        <dgm:presLayoutVars>
          <dgm:chPref val="3"/>
        </dgm:presLayoutVars>
      </dgm:prSet>
      <dgm:spPr/>
    </dgm:pt>
    <dgm:pt modelId="{6193B28C-3EDD-4EDC-A406-DF16F9CEEE31}" type="pres">
      <dgm:prSet presAssocID="{73E67186-5E6F-4390-9577-75DA2F2CDF01}" presName="rootConnector" presStyleLbl="node3" presStyleIdx="9" presStyleCnt="19"/>
      <dgm:spPr/>
    </dgm:pt>
    <dgm:pt modelId="{815F9FBF-1483-4544-8E56-FE8A17B2A321}" type="pres">
      <dgm:prSet presAssocID="{73E67186-5E6F-4390-9577-75DA2F2CDF01}" presName="hierChild4" presStyleCnt="0"/>
      <dgm:spPr/>
    </dgm:pt>
    <dgm:pt modelId="{31B2C417-AA95-48AD-AEDB-3ADD6A89DEDB}" type="pres">
      <dgm:prSet presAssocID="{73E67186-5E6F-4390-9577-75DA2F2CDF01}" presName="hierChild5" presStyleCnt="0"/>
      <dgm:spPr/>
    </dgm:pt>
    <dgm:pt modelId="{C4AEED88-9DD7-41A4-AA42-155817F0FB99}" type="pres">
      <dgm:prSet presAssocID="{3F71564A-9C0A-4F0E-B8CA-6B1F66AD9A01}" presName="Name37" presStyleLbl="parChTrans1D3" presStyleIdx="10" presStyleCnt="19"/>
      <dgm:spPr/>
    </dgm:pt>
    <dgm:pt modelId="{E12207BA-116B-4875-A8EF-6AF0C9AB1EA4}" type="pres">
      <dgm:prSet presAssocID="{939FAB07-28A0-4940-88D3-B824226AC123}" presName="hierRoot2" presStyleCnt="0">
        <dgm:presLayoutVars>
          <dgm:hierBranch val="init"/>
        </dgm:presLayoutVars>
      </dgm:prSet>
      <dgm:spPr/>
    </dgm:pt>
    <dgm:pt modelId="{BF04C84E-3775-42C1-ABA1-8B1FA671112A}" type="pres">
      <dgm:prSet presAssocID="{939FAB07-28A0-4940-88D3-B824226AC123}" presName="rootComposite" presStyleCnt="0"/>
      <dgm:spPr/>
    </dgm:pt>
    <dgm:pt modelId="{207846C8-6CEF-41D3-976D-91789018D44D}" type="pres">
      <dgm:prSet presAssocID="{939FAB07-28A0-4940-88D3-B824226AC123}" presName="rootText" presStyleLbl="node3" presStyleIdx="10" presStyleCnt="19">
        <dgm:presLayoutVars>
          <dgm:chPref val="3"/>
        </dgm:presLayoutVars>
      </dgm:prSet>
      <dgm:spPr/>
    </dgm:pt>
    <dgm:pt modelId="{458C4DD7-44EE-454F-8EFD-E645582A0C31}" type="pres">
      <dgm:prSet presAssocID="{939FAB07-28A0-4940-88D3-B824226AC123}" presName="rootConnector" presStyleLbl="node3" presStyleIdx="10" presStyleCnt="19"/>
      <dgm:spPr/>
    </dgm:pt>
    <dgm:pt modelId="{F3E9516E-BEE6-4323-AE19-D65F6E010E7A}" type="pres">
      <dgm:prSet presAssocID="{939FAB07-28A0-4940-88D3-B824226AC123}" presName="hierChild4" presStyleCnt="0"/>
      <dgm:spPr/>
    </dgm:pt>
    <dgm:pt modelId="{434EBE23-6E49-4AA7-B936-E3BC099BB0BB}" type="pres">
      <dgm:prSet presAssocID="{939FAB07-28A0-4940-88D3-B824226AC123}" presName="hierChild5" presStyleCnt="0"/>
      <dgm:spPr/>
    </dgm:pt>
    <dgm:pt modelId="{22A14A97-FBCD-47AB-8DE8-5F53C8430A30}" type="pres">
      <dgm:prSet presAssocID="{5733E823-48AF-4A7C-9D16-CCB4ED8E3C3D}" presName="hierChild5" presStyleCnt="0"/>
      <dgm:spPr/>
    </dgm:pt>
    <dgm:pt modelId="{9C8EE964-7B2F-4CA0-AA79-DC38695ACB5E}" type="pres">
      <dgm:prSet presAssocID="{166C1CC4-E34C-484D-ADA9-E1CA3CEF8269}" presName="Name37" presStyleLbl="parChTrans1D2" presStyleIdx="4" presStyleCnt="7"/>
      <dgm:spPr/>
    </dgm:pt>
    <dgm:pt modelId="{5AA82B2E-8C2C-4EF3-AC0E-0F5AAAD3056D}" type="pres">
      <dgm:prSet presAssocID="{3D9217B0-3B09-49BD-9230-1BB764D1A96F}" presName="hierRoot2" presStyleCnt="0">
        <dgm:presLayoutVars>
          <dgm:hierBranch val="init"/>
        </dgm:presLayoutVars>
      </dgm:prSet>
      <dgm:spPr/>
    </dgm:pt>
    <dgm:pt modelId="{12EFFDE0-E80E-4886-8D22-AE369D355293}" type="pres">
      <dgm:prSet presAssocID="{3D9217B0-3B09-49BD-9230-1BB764D1A96F}" presName="rootComposite" presStyleCnt="0"/>
      <dgm:spPr/>
    </dgm:pt>
    <dgm:pt modelId="{E9774B56-4AEB-455E-B167-C474008CA21C}" type="pres">
      <dgm:prSet presAssocID="{3D9217B0-3B09-49BD-9230-1BB764D1A96F}" presName="rootText" presStyleLbl="node2" presStyleIdx="4" presStyleCnt="7">
        <dgm:presLayoutVars>
          <dgm:chPref val="3"/>
        </dgm:presLayoutVars>
      </dgm:prSet>
      <dgm:spPr/>
    </dgm:pt>
    <dgm:pt modelId="{19CBA6EF-A1B4-4195-92A3-73C5DE54DE93}" type="pres">
      <dgm:prSet presAssocID="{3D9217B0-3B09-49BD-9230-1BB764D1A96F}" presName="rootConnector" presStyleLbl="node2" presStyleIdx="4" presStyleCnt="7"/>
      <dgm:spPr/>
    </dgm:pt>
    <dgm:pt modelId="{1DAD88B1-3D4A-4D3F-8C0A-DFCDB50C78B6}" type="pres">
      <dgm:prSet presAssocID="{3D9217B0-3B09-49BD-9230-1BB764D1A96F}" presName="hierChild4" presStyleCnt="0"/>
      <dgm:spPr/>
    </dgm:pt>
    <dgm:pt modelId="{FC2B9FD7-0DD6-4A58-98B2-F744EF616EB8}" type="pres">
      <dgm:prSet presAssocID="{2C874A79-8663-48C5-9356-BCD6E669103D}" presName="Name37" presStyleLbl="parChTrans1D3" presStyleIdx="11" presStyleCnt="19"/>
      <dgm:spPr/>
    </dgm:pt>
    <dgm:pt modelId="{B3B35A63-DD7A-4522-B941-777C0C1DAAA6}" type="pres">
      <dgm:prSet presAssocID="{41E50BDD-51F9-42BA-8C21-54B9125C3945}" presName="hierRoot2" presStyleCnt="0">
        <dgm:presLayoutVars>
          <dgm:hierBranch val="init"/>
        </dgm:presLayoutVars>
      </dgm:prSet>
      <dgm:spPr/>
    </dgm:pt>
    <dgm:pt modelId="{A027A999-2649-4FC0-8E32-8B15A70E8587}" type="pres">
      <dgm:prSet presAssocID="{41E50BDD-51F9-42BA-8C21-54B9125C3945}" presName="rootComposite" presStyleCnt="0"/>
      <dgm:spPr/>
    </dgm:pt>
    <dgm:pt modelId="{C11C9DCC-6E0C-459E-B778-A95C44256972}" type="pres">
      <dgm:prSet presAssocID="{41E50BDD-51F9-42BA-8C21-54B9125C3945}" presName="rootText" presStyleLbl="node3" presStyleIdx="11" presStyleCnt="19">
        <dgm:presLayoutVars>
          <dgm:chPref val="3"/>
        </dgm:presLayoutVars>
      </dgm:prSet>
      <dgm:spPr/>
    </dgm:pt>
    <dgm:pt modelId="{010204AF-E815-46A5-91D0-F97D6A2A45CB}" type="pres">
      <dgm:prSet presAssocID="{41E50BDD-51F9-42BA-8C21-54B9125C3945}" presName="rootConnector" presStyleLbl="node3" presStyleIdx="11" presStyleCnt="19"/>
      <dgm:spPr/>
    </dgm:pt>
    <dgm:pt modelId="{4706762B-903D-407F-AB9E-00871D602928}" type="pres">
      <dgm:prSet presAssocID="{41E50BDD-51F9-42BA-8C21-54B9125C3945}" presName="hierChild4" presStyleCnt="0"/>
      <dgm:spPr/>
    </dgm:pt>
    <dgm:pt modelId="{4720B6D7-20D9-4920-AC10-7844ABE68031}" type="pres">
      <dgm:prSet presAssocID="{41E50BDD-51F9-42BA-8C21-54B9125C3945}" presName="hierChild5" presStyleCnt="0"/>
      <dgm:spPr/>
    </dgm:pt>
    <dgm:pt modelId="{2D90751F-B8A1-43CF-8C38-BF85B622006C}" type="pres">
      <dgm:prSet presAssocID="{495315DF-58A2-4958-8BFA-2BFF969FBFC0}" presName="Name37" presStyleLbl="parChTrans1D3" presStyleIdx="12" presStyleCnt="19"/>
      <dgm:spPr/>
    </dgm:pt>
    <dgm:pt modelId="{D8C8441D-07A4-4FB7-8189-FA6951E9341F}" type="pres">
      <dgm:prSet presAssocID="{8BE167C3-1F2F-446E-848D-A196098C7726}" presName="hierRoot2" presStyleCnt="0">
        <dgm:presLayoutVars>
          <dgm:hierBranch val="init"/>
        </dgm:presLayoutVars>
      </dgm:prSet>
      <dgm:spPr/>
    </dgm:pt>
    <dgm:pt modelId="{17715C4B-A3DA-45C7-9D40-C08D35285D59}" type="pres">
      <dgm:prSet presAssocID="{8BE167C3-1F2F-446E-848D-A196098C7726}" presName="rootComposite" presStyleCnt="0"/>
      <dgm:spPr/>
    </dgm:pt>
    <dgm:pt modelId="{971C69C3-FC23-49AA-9EFF-45B1BAE61DF7}" type="pres">
      <dgm:prSet presAssocID="{8BE167C3-1F2F-446E-848D-A196098C7726}" presName="rootText" presStyleLbl="node3" presStyleIdx="12" presStyleCnt="19">
        <dgm:presLayoutVars>
          <dgm:chPref val="3"/>
        </dgm:presLayoutVars>
      </dgm:prSet>
      <dgm:spPr/>
    </dgm:pt>
    <dgm:pt modelId="{362CA062-F408-4B39-9D82-CEB16630157C}" type="pres">
      <dgm:prSet presAssocID="{8BE167C3-1F2F-446E-848D-A196098C7726}" presName="rootConnector" presStyleLbl="node3" presStyleIdx="12" presStyleCnt="19"/>
      <dgm:spPr/>
    </dgm:pt>
    <dgm:pt modelId="{0B8CD613-F19B-4DC4-8F44-4053E30B3EFD}" type="pres">
      <dgm:prSet presAssocID="{8BE167C3-1F2F-446E-848D-A196098C7726}" presName="hierChild4" presStyleCnt="0"/>
      <dgm:spPr/>
    </dgm:pt>
    <dgm:pt modelId="{346536C8-2108-4134-9AC1-03DA1E38FF80}" type="pres">
      <dgm:prSet presAssocID="{8BE167C3-1F2F-446E-848D-A196098C7726}" presName="hierChild5" presStyleCnt="0"/>
      <dgm:spPr/>
    </dgm:pt>
    <dgm:pt modelId="{07C00013-39D0-44BC-BEA9-8601D469A6B5}" type="pres">
      <dgm:prSet presAssocID="{8DD858D9-6B66-4F95-986C-A00685D0DE31}" presName="Name37" presStyleLbl="parChTrans1D3" presStyleIdx="13" presStyleCnt="19"/>
      <dgm:spPr/>
    </dgm:pt>
    <dgm:pt modelId="{2F0B2520-14F9-427B-A12C-81A0A9780322}" type="pres">
      <dgm:prSet presAssocID="{987C44DF-A419-45DD-BF73-E303BC6FAF27}" presName="hierRoot2" presStyleCnt="0">
        <dgm:presLayoutVars>
          <dgm:hierBranch val="init"/>
        </dgm:presLayoutVars>
      </dgm:prSet>
      <dgm:spPr/>
    </dgm:pt>
    <dgm:pt modelId="{8A676C11-32C3-4F7A-B3DE-FB8D65ABB31A}" type="pres">
      <dgm:prSet presAssocID="{987C44DF-A419-45DD-BF73-E303BC6FAF27}" presName="rootComposite" presStyleCnt="0"/>
      <dgm:spPr/>
    </dgm:pt>
    <dgm:pt modelId="{38AAF29B-BBB7-4811-A3E1-FCE4121CE3B9}" type="pres">
      <dgm:prSet presAssocID="{987C44DF-A419-45DD-BF73-E303BC6FAF27}" presName="rootText" presStyleLbl="node3" presStyleIdx="13" presStyleCnt="19">
        <dgm:presLayoutVars>
          <dgm:chPref val="3"/>
        </dgm:presLayoutVars>
      </dgm:prSet>
      <dgm:spPr/>
    </dgm:pt>
    <dgm:pt modelId="{B1E221EF-7B90-4969-8239-21437E5F2CD8}" type="pres">
      <dgm:prSet presAssocID="{987C44DF-A419-45DD-BF73-E303BC6FAF27}" presName="rootConnector" presStyleLbl="node3" presStyleIdx="13" presStyleCnt="19"/>
      <dgm:spPr/>
    </dgm:pt>
    <dgm:pt modelId="{21F42C2B-3C1A-449B-B6DE-6D79A1311778}" type="pres">
      <dgm:prSet presAssocID="{987C44DF-A419-45DD-BF73-E303BC6FAF27}" presName="hierChild4" presStyleCnt="0"/>
      <dgm:spPr/>
    </dgm:pt>
    <dgm:pt modelId="{C1CA5DE4-199E-40B8-827F-021AA78C6AA1}" type="pres">
      <dgm:prSet presAssocID="{987C44DF-A419-45DD-BF73-E303BC6FAF27}" presName="hierChild5" presStyleCnt="0"/>
      <dgm:spPr/>
    </dgm:pt>
    <dgm:pt modelId="{71652E1C-C4F6-4488-B162-7E681E28F5B9}" type="pres">
      <dgm:prSet presAssocID="{3E8F7068-5731-4253-9261-2131CEBF44CE}" presName="Name37" presStyleLbl="parChTrans1D3" presStyleIdx="14" presStyleCnt="19"/>
      <dgm:spPr/>
    </dgm:pt>
    <dgm:pt modelId="{75069A16-5712-4AFC-943B-C2728E63C9BC}" type="pres">
      <dgm:prSet presAssocID="{846C4F60-E30D-486B-A45A-C713E90F0559}" presName="hierRoot2" presStyleCnt="0">
        <dgm:presLayoutVars>
          <dgm:hierBranch val="init"/>
        </dgm:presLayoutVars>
      </dgm:prSet>
      <dgm:spPr/>
    </dgm:pt>
    <dgm:pt modelId="{D7003ABD-74F5-4644-A3DA-A10FC18E4403}" type="pres">
      <dgm:prSet presAssocID="{846C4F60-E30D-486B-A45A-C713E90F0559}" presName="rootComposite" presStyleCnt="0"/>
      <dgm:spPr/>
    </dgm:pt>
    <dgm:pt modelId="{E20152AA-D355-46F9-9198-ABB0DD0018DF}" type="pres">
      <dgm:prSet presAssocID="{846C4F60-E30D-486B-A45A-C713E90F0559}" presName="rootText" presStyleLbl="node3" presStyleIdx="14" presStyleCnt="19">
        <dgm:presLayoutVars>
          <dgm:chPref val="3"/>
        </dgm:presLayoutVars>
      </dgm:prSet>
      <dgm:spPr/>
    </dgm:pt>
    <dgm:pt modelId="{DBB78041-0B10-4889-AA31-91B6D6CA9C52}" type="pres">
      <dgm:prSet presAssocID="{846C4F60-E30D-486B-A45A-C713E90F0559}" presName="rootConnector" presStyleLbl="node3" presStyleIdx="14" presStyleCnt="19"/>
      <dgm:spPr/>
    </dgm:pt>
    <dgm:pt modelId="{EBC3B5C0-53EE-4FFD-8290-A73FB315C215}" type="pres">
      <dgm:prSet presAssocID="{846C4F60-E30D-486B-A45A-C713E90F0559}" presName="hierChild4" presStyleCnt="0"/>
      <dgm:spPr/>
    </dgm:pt>
    <dgm:pt modelId="{48672BB4-D81B-45D7-A193-EB6BB9304700}" type="pres">
      <dgm:prSet presAssocID="{846C4F60-E30D-486B-A45A-C713E90F0559}" presName="hierChild5" presStyleCnt="0"/>
      <dgm:spPr/>
    </dgm:pt>
    <dgm:pt modelId="{21F62E2B-A594-4EA3-9C40-8BD2330111CA}" type="pres">
      <dgm:prSet presAssocID="{3D9217B0-3B09-49BD-9230-1BB764D1A96F}" presName="hierChild5" presStyleCnt="0"/>
      <dgm:spPr/>
    </dgm:pt>
    <dgm:pt modelId="{63A4C65B-FE0E-4B98-A622-89BAD6B9D3A8}" type="pres">
      <dgm:prSet presAssocID="{977ADBEA-B36C-46A7-8F40-DBBEAC6EBFA7}" presName="Name37" presStyleLbl="parChTrans1D2" presStyleIdx="5" presStyleCnt="7"/>
      <dgm:spPr/>
    </dgm:pt>
    <dgm:pt modelId="{EB1E1B68-BC83-41C1-BD09-9114944784AD}" type="pres">
      <dgm:prSet presAssocID="{4A5EBA4B-CA84-4DB6-AC73-735E14B5D0B1}" presName="hierRoot2" presStyleCnt="0">
        <dgm:presLayoutVars>
          <dgm:hierBranch val="init"/>
        </dgm:presLayoutVars>
      </dgm:prSet>
      <dgm:spPr/>
    </dgm:pt>
    <dgm:pt modelId="{5B03A9C7-FB8C-4588-A8D1-4166B854E9F8}" type="pres">
      <dgm:prSet presAssocID="{4A5EBA4B-CA84-4DB6-AC73-735E14B5D0B1}" presName="rootComposite" presStyleCnt="0"/>
      <dgm:spPr/>
    </dgm:pt>
    <dgm:pt modelId="{9D19E5BA-281C-475E-B9C8-6EA9100D9B5F}" type="pres">
      <dgm:prSet presAssocID="{4A5EBA4B-CA84-4DB6-AC73-735E14B5D0B1}" presName="rootText" presStyleLbl="node2" presStyleIdx="5" presStyleCnt="7">
        <dgm:presLayoutVars>
          <dgm:chPref val="3"/>
        </dgm:presLayoutVars>
      </dgm:prSet>
      <dgm:spPr/>
    </dgm:pt>
    <dgm:pt modelId="{92AF3C90-D302-4742-BBD1-1F5C98226A0A}" type="pres">
      <dgm:prSet presAssocID="{4A5EBA4B-CA84-4DB6-AC73-735E14B5D0B1}" presName="rootConnector" presStyleLbl="node2" presStyleIdx="5" presStyleCnt="7"/>
      <dgm:spPr/>
    </dgm:pt>
    <dgm:pt modelId="{CCC927E8-1FED-4A82-B80D-051AE848D4A7}" type="pres">
      <dgm:prSet presAssocID="{4A5EBA4B-CA84-4DB6-AC73-735E14B5D0B1}" presName="hierChild4" presStyleCnt="0"/>
      <dgm:spPr/>
    </dgm:pt>
    <dgm:pt modelId="{FEADCA69-21A3-410A-8EA2-116B7FF1E998}" type="pres">
      <dgm:prSet presAssocID="{0BC1B8C1-D54E-4B4E-B635-2E8A90219E16}" presName="Name37" presStyleLbl="parChTrans1D3" presStyleIdx="15" presStyleCnt="19"/>
      <dgm:spPr/>
    </dgm:pt>
    <dgm:pt modelId="{161490BE-F33F-45D2-B56D-CF8577E82CA5}" type="pres">
      <dgm:prSet presAssocID="{BA215011-EF8F-4FE5-80FE-D73C00C1D484}" presName="hierRoot2" presStyleCnt="0">
        <dgm:presLayoutVars>
          <dgm:hierBranch val="init"/>
        </dgm:presLayoutVars>
      </dgm:prSet>
      <dgm:spPr/>
    </dgm:pt>
    <dgm:pt modelId="{BEE3AA4B-C395-42CD-A019-34EAB5207FE3}" type="pres">
      <dgm:prSet presAssocID="{BA215011-EF8F-4FE5-80FE-D73C00C1D484}" presName="rootComposite" presStyleCnt="0"/>
      <dgm:spPr/>
    </dgm:pt>
    <dgm:pt modelId="{AB9F9AE5-0E1F-4DE6-8278-4BD018939CA5}" type="pres">
      <dgm:prSet presAssocID="{BA215011-EF8F-4FE5-80FE-D73C00C1D484}" presName="rootText" presStyleLbl="node3" presStyleIdx="15" presStyleCnt="19">
        <dgm:presLayoutVars>
          <dgm:chPref val="3"/>
        </dgm:presLayoutVars>
      </dgm:prSet>
      <dgm:spPr/>
    </dgm:pt>
    <dgm:pt modelId="{D364044F-857B-42AD-82CA-BFEC733E48F2}" type="pres">
      <dgm:prSet presAssocID="{BA215011-EF8F-4FE5-80FE-D73C00C1D484}" presName="rootConnector" presStyleLbl="node3" presStyleIdx="15" presStyleCnt="19"/>
      <dgm:spPr/>
    </dgm:pt>
    <dgm:pt modelId="{669172A5-616E-41BA-B0AF-A33F27EA30D4}" type="pres">
      <dgm:prSet presAssocID="{BA215011-EF8F-4FE5-80FE-D73C00C1D484}" presName="hierChild4" presStyleCnt="0"/>
      <dgm:spPr/>
    </dgm:pt>
    <dgm:pt modelId="{9AA02BCB-C665-49BA-BB9A-BA14EEDED185}" type="pres">
      <dgm:prSet presAssocID="{BA215011-EF8F-4FE5-80FE-D73C00C1D484}" presName="hierChild5" presStyleCnt="0"/>
      <dgm:spPr/>
    </dgm:pt>
    <dgm:pt modelId="{399B16ED-193C-4572-9C0C-308591170E3A}" type="pres">
      <dgm:prSet presAssocID="{C10D0952-ACB2-4078-80C7-A4EB87482BB4}" presName="Name37" presStyleLbl="parChTrans1D3" presStyleIdx="16" presStyleCnt="19"/>
      <dgm:spPr/>
    </dgm:pt>
    <dgm:pt modelId="{1EBB0B97-D101-49E6-B6A0-5D22EF93FD23}" type="pres">
      <dgm:prSet presAssocID="{035CB375-571D-4224-A9FA-A7847DC67867}" presName="hierRoot2" presStyleCnt="0">
        <dgm:presLayoutVars>
          <dgm:hierBranch val="init"/>
        </dgm:presLayoutVars>
      </dgm:prSet>
      <dgm:spPr/>
    </dgm:pt>
    <dgm:pt modelId="{6A34E13A-9279-4AB8-8C54-A813A3836821}" type="pres">
      <dgm:prSet presAssocID="{035CB375-571D-4224-A9FA-A7847DC67867}" presName="rootComposite" presStyleCnt="0"/>
      <dgm:spPr/>
    </dgm:pt>
    <dgm:pt modelId="{D3383191-B3D1-4BC1-AA00-5D87F5845AA7}" type="pres">
      <dgm:prSet presAssocID="{035CB375-571D-4224-A9FA-A7847DC67867}" presName="rootText" presStyleLbl="node3" presStyleIdx="16" presStyleCnt="19">
        <dgm:presLayoutVars>
          <dgm:chPref val="3"/>
        </dgm:presLayoutVars>
      </dgm:prSet>
      <dgm:spPr/>
    </dgm:pt>
    <dgm:pt modelId="{0C6D5D69-291A-4E0E-9158-B6360F2681F5}" type="pres">
      <dgm:prSet presAssocID="{035CB375-571D-4224-A9FA-A7847DC67867}" presName="rootConnector" presStyleLbl="node3" presStyleIdx="16" presStyleCnt="19"/>
      <dgm:spPr/>
    </dgm:pt>
    <dgm:pt modelId="{C411C012-7E95-41AA-B006-BFDB72FB67F5}" type="pres">
      <dgm:prSet presAssocID="{035CB375-571D-4224-A9FA-A7847DC67867}" presName="hierChild4" presStyleCnt="0"/>
      <dgm:spPr/>
    </dgm:pt>
    <dgm:pt modelId="{ECB87918-DE13-41C0-A0B9-4CDB2CCD0756}" type="pres">
      <dgm:prSet presAssocID="{035CB375-571D-4224-A9FA-A7847DC67867}" presName="hierChild5" presStyleCnt="0"/>
      <dgm:spPr/>
    </dgm:pt>
    <dgm:pt modelId="{6CFB6F8D-8600-46C4-B262-AA4EB57642A5}" type="pres">
      <dgm:prSet presAssocID="{8D531F75-5FE1-4DFE-B6F1-C394C8DFDAD0}" presName="Name37" presStyleLbl="parChTrans1D3" presStyleIdx="17" presStyleCnt="19"/>
      <dgm:spPr/>
    </dgm:pt>
    <dgm:pt modelId="{2E930465-04B3-49AA-A75A-F6E4974BB09F}" type="pres">
      <dgm:prSet presAssocID="{EC5F12CC-EFDF-47E2-A673-AC22F994FA5E}" presName="hierRoot2" presStyleCnt="0">
        <dgm:presLayoutVars>
          <dgm:hierBranch val="init"/>
        </dgm:presLayoutVars>
      </dgm:prSet>
      <dgm:spPr/>
    </dgm:pt>
    <dgm:pt modelId="{05E5DD26-4680-42DE-95CE-9DC0418CB08F}" type="pres">
      <dgm:prSet presAssocID="{EC5F12CC-EFDF-47E2-A673-AC22F994FA5E}" presName="rootComposite" presStyleCnt="0"/>
      <dgm:spPr/>
    </dgm:pt>
    <dgm:pt modelId="{01D9FE1B-8FA8-4822-ACF7-4855747C02A1}" type="pres">
      <dgm:prSet presAssocID="{EC5F12CC-EFDF-47E2-A673-AC22F994FA5E}" presName="rootText" presStyleLbl="node3" presStyleIdx="17" presStyleCnt="19">
        <dgm:presLayoutVars>
          <dgm:chPref val="3"/>
        </dgm:presLayoutVars>
      </dgm:prSet>
      <dgm:spPr/>
    </dgm:pt>
    <dgm:pt modelId="{7F69CD84-C1AB-4EE4-ADE6-754AFD077E90}" type="pres">
      <dgm:prSet presAssocID="{EC5F12CC-EFDF-47E2-A673-AC22F994FA5E}" presName="rootConnector" presStyleLbl="node3" presStyleIdx="17" presStyleCnt="19"/>
      <dgm:spPr/>
    </dgm:pt>
    <dgm:pt modelId="{AA04B7DD-017F-456D-BA02-B13C9EDC9DA0}" type="pres">
      <dgm:prSet presAssocID="{EC5F12CC-EFDF-47E2-A673-AC22F994FA5E}" presName="hierChild4" presStyleCnt="0"/>
      <dgm:spPr/>
    </dgm:pt>
    <dgm:pt modelId="{716C7F3F-3D1F-478F-9302-9953B89FAC96}" type="pres">
      <dgm:prSet presAssocID="{EC5F12CC-EFDF-47E2-A673-AC22F994FA5E}" presName="hierChild5" presStyleCnt="0"/>
      <dgm:spPr/>
    </dgm:pt>
    <dgm:pt modelId="{59A9FF73-1B53-4FD9-979F-FAEE82190FC9}" type="pres">
      <dgm:prSet presAssocID="{87A9DC6A-707F-418B-A044-A60D274EF377}" presName="Name37" presStyleLbl="parChTrans1D3" presStyleIdx="18" presStyleCnt="19"/>
      <dgm:spPr/>
    </dgm:pt>
    <dgm:pt modelId="{55814F8F-DC8D-424B-BF11-6A969DBBFCEC}" type="pres">
      <dgm:prSet presAssocID="{5954AFF9-D883-441E-B7CD-4C74CF82CF49}" presName="hierRoot2" presStyleCnt="0">
        <dgm:presLayoutVars>
          <dgm:hierBranch val="init"/>
        </dgm:presLayoutVars>
      </dgm:prSet>
      <dgm:spPr/>
    </dgm:pt>
    <dgm:pt modelId="{25A5A981-9A7B-4357-AC3C-234CA9F56888}" type="pres">
      <dgm:prSet presAssocID="{5954AFF9-D883-441E-B7CD-4C74CF82CF49}" presName="rootComposite" presStyleCnt="0"/>
      <dgm:spPr/>
    </dgm:pt>
    <dgm:pt modelId="{7D76E1D8-6AE7-4B0D-A502-5C58C280CF0E}" type="pres">
      <dgm:prSet presAssocID="{5954AFF9-D883-441E-B7CD-4C74CF82CF49}" presName="rootText" presStyleLbl="node3" presStyleIdx="18" presStyleCnt="19">
        <dgm:presLayoutVars>
          <dgm:chPref val="3"/>
        </dgm:presLayoutVars>
      </dgm:prSet>
      <dgm:spPr/>
    </dgm:pt>
    <dgm:pt modelId="{812F879F-0994-44D4-8D47-F85687E56F68}" type="pres">
      <dgm:prSet presAssocID="{5954AFF9-D883-441E-B7CD-4C74CF82CF49}" presName="rootConnector" presStyleLbl="node3" presStyleIdx="18" presStyleCnt="19"/>
      <dgm:spPr/>
    </dgm:pt>
    <dgm:pt modelId="{356A296E-3135-4BB9-B22D-4BA574B6369A}" type="pres">
      <dgm:prSet presAssocID="{5954AFF9-D883-441E-B7CD-4C74CF82CF49}" presName="hierChild4" presStyleCnt="0"/>
      <dgm:spPr/>
    </dgm:pt>
    <dgm:pt modelId="{51F2E4CA-45FE-4865-BB24-02B82D462FB0}" type="pres">
      <dgm:prSet presAssocID="{5954AFF9-D883-441E-B7CD-4C74CF82CF49}" presName="hierChild5" presStyleCnt="0"/>
      <dgm:spPr/>
    </dgm:pt>
    <dgm:pt modelId="{D8460FC5-710C-4A54-824D-12B8AC85F6ED}" type="pres">
      <dgm:prSet presAssocID="{4A5EBA4B-CA84-4DB6-AC73-735E14B5D0B1}" presName="hierChild5" presStyleCnt="0"/>
      <dgm:spPr/>
    </dgm:pt>
    <dgm:pt modelId="{16F5CC62-C090-46E8-B20E-945E12E5DDAC}" type="pres">
      <dgm:prSet presAssocID="{EB913AB6-337C-4868-B650-AA35D97E7DD9}" presName="Name37" presStyleLbl="parChTrans1D2" presStyleIdx="6" presStyleCnt="7"/>
      <dgm:spPr/>
    </dgm:pt>
    <dgm:pt modelId="{5C550797-BB92-48C5-930F-0207D63A5EE8}" type="pres">
      <dgm:prSet presAssocID="{0D4EBB8D-4BB4-4FFA-8EF9-F4CD6E884869}" presName="hierRoot2" presStyleCnt="0">
        <dgm:presLayoutVars>
          <dgm:hierBranch val="init"/>
        </dgm:presLayoutVars>
      </dgm:prSet>
      <dgm:spPr/>
    </dgm:pt>
    <dgm:pt modelId="{A8BB3083-D4A3-44AB-AA19-B866C104492E}" type="pres">
      <dgm:prSet presAssocID="{0D4EBB8D-4BB4-4FFA-8EF9-F4CD6E884869}" presName="rootComposite" presStyleCnt="0"/>
      <dgm:spPr/>
    </dgm:pt>
    <dgm:pt modelId="{3FAE8A48-6794-411B-BDB5-F566E0CA45C1}" type="pres">
      <dgm:prSet presAssocID="{0D4EBB8D-4BB4-4FFA-8EF9-F4CD6E884869}" presName="rootText" presStyleLbl="node2" presStyleIdx="6" presStyleCnt="7">
        <dgm:presLayoutVars>
          <dgm:chPref val="3"/>
        </dgm:presLayoutVars>
      </dgm:prSet>
      <dgm:spPr/>
    </dgm:pt>
    <dgm:pt modelId="{F417AC6F-3D18-4AEB-AECF-73B0B4869EE4}" type="pres">
      <dgm:prSet presAssocID="{0D4EBB8D-4BB4-4FFA-8EF9-F4CD6E884869}" presName="rootConnector" presStyleLbl="node2" presStyleIdx="6" presStyleCnt="7"/>
      <dgm:spPr/>
    </dgm:pt>
    <dgm:pt modelId="{FF3CCC58-B7A5-4738-8421-C59456160A9A}" type="pres">
      <dgm:prSet presAssocID="{0D4EBB8D-4BB4-4FFA-8EF9-F4CD6E884869}" presName="hierChild4" presStyleCnt="0"/>
      <dgm:spPr/>
    </dgm:pt>
    <dgm:pt modelId="{1EC8DF11-DCBD-4F64-BA28-7E4BB443350F}" type="pres">
      <dgm:prSet presAssocID="{0D4EBB8D-4BB4-4FFA-8EF9-F4CD6E884869}" presName="hierChild5" presStyleCnt="0"/>
      <dgm:spPr/>
    </dgm:pt>
    <dgm:pt modelId="{B4D6F206-7853-4D09-A39B-BE228B59B539}" type="pres">
      <dgm:prSet presAssocID="{858944F6-4A6B-4299-B088-9917AC297C80}" presName="hierChild3" presStyleCnt="0"/>
      <dgm:spPr/>
    </dgm:pt>
  </dgm:ptLst>
  <dgm:cxnLst>
    <dgm:cxn modelId="{B651A801-DB82-4F00-A60F-47857A7B9D4F}" srcId="{DD42059C-6222-463A-8DF9-9ED43E2BB3AC}" destId="{D0A67580-70BD-4F89-A759-21EA50EF160C}" srcOrd="3" destOrd="0" parTransId="{898F7952-2E73-45F2-86C6-A13E4D6EC05B}" sibTransId="{7666B739-9A92-4E05-9684-2ED1E9436507}"/>
    <dgm:cxn modelId="{C8CAFB01-90DD-4E70-90C8-AE48F92223A6}" type="presOf" srcId="{EC5F12CC-EFDF-47E2-A673-AC22F994FA5E}" destId="{7F69CD84-C1AB-4EE4-ADE6-754AFD077E90}" srcOrd="1" destOrd="0" presId="urn:microsoft.com/office/officeart/2005/8/layout/orgChart1"/>
    <dgm:cxn modelId="{13B1AD05-D7CC-4D61-BB3E-6CD991641596}" type="presOf" srcId="{28480702-5FED-4DA2-B101-6DD2CEEDF91D}" destId="{A6083B68-EF81-40FE-A5CE-469312E7E773}" srcOrd="0" destOrd="0" presId="urn:microsoft.com/office/officeart/2005/8/layout/orgChart1"/>
    <dgm:cxn modelId="{BC14110A-2321-4B24-A19A-9A8550D19EF6}" type="presOf" srcId="{939FAB07-28A0-4940-88D3-B824226AC123}" destId="{207846C8-6CEF-41D3-976D-91789018D44D}" srcOrd="0" destOrd="0" presId="urn:microsoft.com/office/officeart/2005/8/layout/orgChart1"/>
    <dgm:cxn modelId="{40D8250D-D3FC-4957-BB87-007EFE7A25C9}" type="presOf" srcId="{2C874A79-8663-48C5-9356-BCD6E669103D}" destId="{FC2B9FD7-0DD6-4A58-98B2-F744EF616EB8}" srcOrd="0" destOrd="0" presId="urn:microsoft.com/office/officeart/2005/8/layout/orgChart1"/>
    <dgm:cxn modelId="{DF667A12-1E92-4236-AFAF-FCFD207429B8}" type="presOf" srcId="{987C44DF-A419-45DD-BF73-E303BC6FAF27}" destId="{B1E221EF-7B90-4969-8239-21437E5F2CD8}" srcOrd="1" destOrd="0" presId="urn:microsoft.com/office/officeart/2005/8/layout/orgChart1"/>
    <dgm:cxn modelId="{34622014-4919-4FFF-85A3-BAC83EB4C7B1}" type="presOf" srcId="{858944F6-4A6B-4299-B088-9917AC297C80}" destId="{F516860A-D9F5-4BA5-A5F4-B1D6EED1DA30}" srcOrd="1" destOrd="0" presId="urn:microsoft.com/office/officeart/2005/8/layout/orgChart1"/>
    <dgm:cxn modelId="{B4F77C15-EB37-4607-8CB6-3863AF3A43C1}" type="presOf" srcId="{20AD18F8-C7C8-4495-A521-CD2A4BFB5A2D}" destId="{17459DB3-0EEA-41D2-9192-F2E269D94DBB}" srcOrd="0" destOrd="0" presId="urn:microsoft.com/office/officeart/2005/8/layout/orgChart1"/>
    <dgm:cxn modelId="{D4CB1D17-C787-4334-B15F-0E3847D483EA}" type="presOf" srcId="{0A591D8F-86BA-4608-8E60-CEA8058C47F2}" destId="{2AC8E6B0-4DFE-4C0C-A3E5-A93CD9E4864C}" srcOrd="1" destOrd="0" presId="urn:microsoft.com/office/officeart/2005/8/layout/orgChart1"/>
    <dgm:cxn modelId="{553DA718-C43A-4935-A5DB-901274F8B1CD}" type="presOf" srcId="{0D4EBB8D-4BB4-4FFA-8EF9-F4CD6E884869}" destId="{3FAE8A48-6794-411B-BDB5-F566E0CA45C1}" srcOrd="0" destOrd="0" presId="urn:microsoft.com/office/officeart/2005/8/layout/orgChart1"/>
    <dgm:cxn modelId="{2C2FFE1D-5463-4C41-9E5A-020510E5EC8C}" type="presOf" srcId="{DD42059C-6222-463A-8DF9-9ED43E2BB3AC}" destId="{385FD592-E8BB-428B-BA7C-32FFE041A811}" srcOrd="0" destOrd="0" presId="urn:microsoft.com/office/officeart/2005/8/layout/orgChart1"/>
    <dgm:cxn modelId="{E17C5722-5FA8-4822-BA7F-436F9AC2742D}" type="presOf" srcId="{FAD8EA10-4DD9-4F60-AD1A-421C20BDB00B}" destId="{C38DC4A1-02C5-4664-8DE0-F88FCDE41985}" srcOrd="0" destOrd="0" presId="urn:microsoft.com/office/officeart/2005/8/layout/orgChart1"/>
    <dgm:cxn modelId="{D9299E22-FFB2-4DC6-8128-C2DA61841192}" type="presOf" srcId="{82CD4BD1-2B5B-4C6A-A101-4CEDE2E3610A}" destId="{8D0C9597-369D-4CCC-8879-52EC66C374A0}" srcOrd="0" destOrd="0" presId="urn:microsoft.com/office/officeart/2005/8/layout/orgChart1"/>
    <dgm:cxn modelId="{9294DB29-00F9-42C3-9D35-4DA11A0923D6}" type="presOf" srcId="{4944B90D-F196-49D5-A76D-E5496F8A7A12}" destId="{92AED2C3-0885-444D-9623-3210D9B73176}" srcOrd="1" destOrd="0" presId="urn:microsoft.com/office/officeart/2005/8/layout/orgChart1"/>
    <dgm:cxn modelId="{836B002E-5358-4C46-B809-88B0DBEB634F}" type="presOf" srcId="{73E67186-5E6F-4390-9577-75DA2F2CDF01}" destId="{29C47323-D12E-497F-AFDA-B19964215D4D}" srcOrd="0" destOrd="0" presId="urn:microsoft.com/office/officeart/2005/8/layout/orgChart1"/>
    <dgm:cxn modelId="{C9351534-250E-415D-BEE4-19A2B5A4F559}" type="presOf" srcId="{4A5EBA4B-CA84-4DB6-AC73-735E14B5D0B1}" destId="{9D19E5BA-281C-475E-B9C8-6EA9100D9B5F}" srcOrd="0" destOrd="0" presId="urn:microsoft.com/office/officeart/2005/8/layout/orgChart1"/>
    <dgm:cxn modelId="{22C6CB35-3E3B-429D-8432-7885D46B3E2F}" type="presOf" srcId="{5733E823-48AF-4A7C-9D16-CCB4ED8E3C3D}" destId="{251B55A4-B399-47FA-9C21-488D354D695B}" srcOrd="0" destOrd="0" presId="urn:microsoft.com/office/officeart/2005/8/layout/orgChart1"/>
    <dgm:cxn modelId="{D43EE836-493F-408E-B2AC-4C8A0CD6C154}" type="presOf" srcId="{41E50BDD-51F9-42BA-8C21-54B9125C3945}" destId="{010204AF-E815-46A5-91D0-F97D6A2A45CB}" srcOrd="1" destOrd="0" presId="urn:microsoft.com/office/officeart/2005/8/layout/orgChart1"/>
    <dgm:cxn modelId="{34E02838-E47F-474F-90E5-6158167A0F8E}" type="presOf" srcId="{846C4F60-E30D-486B-A45A-C713E90F0559}" destId="{DBB78041-0B10-4889-AA31-91B6D6CA9C52}" srcOrd="1" destOrd="0" presId="urn:microsoft.com/office/officeart/2005/8/layout/orgChart1"/>
    <dgm:cxn modelId="{077C2C38-44C3-441D-8083-3827A212B8BF}" type="presOf" srcId="{8DD858D9-6B66-4F95-986C-A00685D0DE31}" destId="{07C00013-39D0-44BC-BEA9-8601D469A6B5}" srcOrd="0" destOrd="0" presId="urn:microsoft.com/office/officeart/2005/8/layout/orgChart1"/>
    <dgm:cxn modelId="{3B5AB43E-9565-4BFE-B6D0-BC3905750A22}" type="presOf" srcId="{035CB375-571D-4224-A9FA-A7847DC67867}" destId="{D3383191-B3D1-4BC1-AA00-5D87F5845AA7}" srcOrd="0" destOrd="0" presId="urn:microsoft.com/office/officeart/2005/8/layout/orgChart1"/>
    <dgm:cxn modelId="{0CBE813F-CAB3-4B22-91CA-DEF18176F985}" type="presOf" srcId="{6F7FE3A1-9C47-42C3-A4A1-8FE651EFF827}" destId="{5EE89BEB-78DC-4610-9862-F0AD28E80A3D}" srcOrd="0" destOrd="0" presId="urn:microsoft.com/office/officeart/2005/8/layout/orgChart1"/>
    <dgm:cxn modelId="{F5B4F645-6466-43CB-A764-0B200D80176C}" type="presOf" srcId="{DDDA2F76-927A-425A-BABD-A0064D72313E}" destId="{BB2DF5A4-B657-493B-8389-3D37EAFDC1B1}" srcOrd="1" destOrd="0" presId="urn:microsoft.com/office/officeart/2005/8/layout/orgChart1"/>
    <dgm:cxn modelId="{52DE0848-FEB1-44C9-BA9E-1CEF631AF61C}" srcId="{4A5EBA4B-CA84-4DB6-AC73-735E14B5D0B1}" destId="{5954AFF9-D883-441E-B7CD-4C74CF82CF49}" srcOrd="3" destOrd="0" parTransId="{87A9DC6A-707F-418B-A044-A60D274EF377}" sibTransId="{E57DEE71-7476-4861-A7AB-0CBDA82D62EB}"/>
    <dgm:cxn modelId="{AB533748-896B-4AE5-A6EE-670849CCA36E}" srcId="{4A5EBA4B-CA84-4DB6-AC73-735E14B5D0B1}" destId="{EC5F12CC-EFDF-47E2-A673-AC22F994FA5E}" srcOrd="2" destOrd="0" parTransId="{8D531F75-5FE1-4DFE-B6F1-C394C8DFDAD0}" sibTransId="{2F41056D-5FE6-4B5E-B108-2B4A24005669}"/>
    <dgm:cxn modelId="{74C61549-C91C-42C7-9894-B191FBD26204}" srcId="{858944F6-4A6B-4299-B088-9917AC297C80}" destId="{0A591D8F-86BA-4608-8E60-CEA8058C47F2}" srcOrd="2" destOrd="0" parTransId="{110A3EBE-F0E7-42E8-A993-1B54D47825A5}" sibTransId="{2E0FF29C-4926-491E-BC34-D6BA0E847B3E}"/>
    <dgm:cxn modelId="{E5798C4D-D3F6-4E5E-9974-0BC716936A80}" type="presOf" srcId="{3F71564A-9C0A-4F0E-B8CA-6B1F66AD9A01}" destId="{C4AEED88-9DD7-41A4-AA42-155817F0FB99}" srcOrd="0" destOrd="0" presId="urn:microsoft.com/office/officeart/2005/8/layout/orgChart1"/>
    <dgm:cxn modelId="{5CA1464E-7EA8-4D72-9361-8B1919711983}" srcId="{3D9217B0-3B09-49BD-9230-1BB764D1A96F}" destId="{846C4F60-E30D-486B-A45A-C713E90F0559}" srcOrd="3" destOrd="0" parTransId="{3E8F7068-5731-4253-9261-2131CEBF44CE}" sibTransId="{0E790C36-8AC4-427E-A35B-F7767E62CAAB}"/>
    <dgm:cxn modelId="{57063B50-F5AB-4F10-8381-53D62BE31697}" srcId="{858944F6-4A6B-4299-B088-9917AC297C80}" destId="{DD42059C-6222-463A-8DF9-9ED43E2BB3AC}" srcOrd="0" destOrd="0" parTransId="{28480702-5FED-4DA2-B101-6DD2CEEDF91D}" sibTransId="{1670825B-E5EC-42AC-B37E-11A46EF5279E}"/>
    <dgm:cxn modelId="{C66C8952-8226-449C-9D96-CFA5C5B82CD5}" type="presOf" srcId="{110A3EBE-F0E7-42E8-A993-1B54D47825A5}" destId="{2F35932F-899E-4C43-B560-15DF1B63E8DB}" srcOrd="0" destOrd="0" presId="urn:microsoft.com/office/officeart/2005/8/layout/orgChart1"/>
    <dgm:cxn modelId="{9266DF52-8B07-4023-8E63-DD6D938B6F78}" srcId="{0A591D8F-86BA-4608-8E60-CEA8058C47F2}" destId="{57C7EED8-043D-4156-9D3F-4F7B4117D07F}" srcOrd="1" destOrd="0" parTransId="{EFB88217-1611-4F6F-8C05-CD990891F18C}" sibTransId="{0D9F3B9A-330E-4676-87DC-97F85DDB2B33}"/>
    <dgm:cxn modelId="{FE2A5A55-3AB3-4FB6-AB71-81F641113911}" type="presOf" srcId="{495315DF-58A2-4958-8BFA-2BFF969FBFC0}" destId="{2D90751F-B8A1-43CF-8C38-BF85B622006C}" srcOrd="0" destOrd="0" presId="urn:microsoft.com/office/officeart/2005/8/layout/orgChart1"/>
    <dgm:cxn modelId="{ED513E57-A23D-4E2A-B8E7-E3328E0473A8}" type="presOf" srcId="{3D9217B0-3B09-49BD-9230-1BB764D1A96F}" destId="{E9774B56-4AEB-455E-B167-C474008CA21C}" srcOrd="0" destOrd="0" presId="urn:microsoft.com/office/officeart/2005/8/layout/orgChart1"/>
    <dgm:cxn modelId="{77BF6359-5B16-473E-BD81-2E7F688ACBA5}" type="presOf" srcId="{EC5F12CC-EFDF-47E2-A673-AC22F994FA5E}" destId="{01D9FE1B-8FA8-4822-ACF7-4855747C02A1}" srcOrd="0" destOrd="0" presId="urn:microsoft.com/office/officeart/2005/8/layout/orgChart1"/>
    <dgm:cxn modelId="{9EECC559-6518-406B-AD1B-2987B2E5C2F3}" type="presOf" srcId="{20AD18F8-C7C8-4495-A521-CD2A4BFB5A2D}" destId="{5819F5B0-A4CC-4FC8-A58D-62320E0C96E1}" srcOrd="1" destOrd="0" presId="urn:microsoft.com/office/officeart/2005/8/layout/orgChart1"/>
    <dgm:cxn modelId="{DC4FDB5A-37A3-4063-B198-6189D166BC3C}" srcId="{DEA1EF25-23E2-41E9-A737-847A9CE97DD1}" destId="{858944F6-4A6B-4299-B088-9917AC297C80}" srcOrd="0" destOrd="0" parTransId="{8B2B3C7C-6325-470A-BE8B-130B974D5184}" sibTransId="{5F5CD860-4049-4A81-A3B9-C355C151563C}"/>
    <dgm:cxn modelId="{BFD4315F-3A9F-4172-95DC-7DADE1AD7355}" type="presOf" srcId="{91042596-F030-4AE5-8E63-4AFAF0984922}" destId="{25581899-E9EE-486F-9828-C6563BF2DC58}" srcOrd="1" destOrd="0" presId="urn:microsoft.com/office/officeart/2005/8/layout/orgChart1"/>
    <dgm:cxn modelId="{9DE44D62-0B1E-4AEE-9490-BBD0AFDA23F0}" type="presOf" srcId="{DDDA2F76-927A-425A-BABD-A0064D72313E}" destId="{DCDC0718-DB3B-4AB8-8ADC-51AEFFAE6B03}" srcOrd="0" destOrd="0" presId="urn:microsoft.com/office/officeart/2005/8/layout/orgChart1"/>
    <dgm:cxn modelId="{08A44264-AF84-438E-AE19-0FC9EDC86D25}" type="presOf" srcId="{7AED9437-E055-44D1-84AC-497E6CF86C58}" destId="{9C3400F8-44F8-4270-861B-E26945363168}" srcOrd="0" destOrd="0" presId="urn:microsoft.com/office/officeart/2005/8/layout/orgChart1"/>
    <dgm:cxn modelId="{4FD9DA65-5C93-4B7F-99D4-95340E9D7BF7}" type="presOf" srcId="{C10D0952-ACB2-4078-80C7-A4EB87482BB4}" destId="{399B16ED-193C-4572-9C0C-308591170E3A}" srcOrd="0" destOrd="0" presId="urn:microsoft.com/office/officeart/2005/8/layout/orgChart1"/>
    <dgm:cxn modelId="{3D899F69-1042-407F-8109-7B60F9FB13E9}" srcId="{858944F6-4A6B-4299-B088-9917AC297C80}" destId="{0D4EBB8D-4BB4-4FFA-8EF9-F4CD6E884869}" srcOrd="6" destOrd="0" parTransId="{EB913AB6-337C-4868-B650-AA35D97E7DD9}" sibTransId="{47652A6D-C711-45C9-ACFC-5F83B9C63226}"/>
    <dgm:cxn modelId="{A4330C6A-1D4D-4DA2-8903-3AD7061320AE}" srcId="{4A5EBA4B-CA84-4DB6-AC73-735E14B5D0B1}" destId="{035CB375-571D-4224-A9FA-A7847DC67867}" srcOrd="1" destOrd="0" parTransId="{C10D0952-ACB2-4078-80C7-A4EB87482BB4}" sibTransId="{434A4C7C-D3A1-480A-B2E6-E615385C9507}"/>
    <dgm:cxn modelId="{9EFA286B-F001-42F9-84F0-714D3AA3007B}" type="presOf" srcId="{EFB88217-1611-4F6F-8C05-CD990891F18C}" destId="{C1AD6299-63F7-4CA5-87F9-872FD807160B}" srcOrd="0" destOrd="0" presId="urn:microsoft.com/office/officeart/2005/8/layout/orgChart1"/>
    <dgm:cxn modelId="{AD8B806C-49E8-4D1C-BAC8-E07A9C219226}" srcId="{858944F6-4A6B-4299-B088-9917AC297C80}" destId="{5733E823-48AF-4A7C-9D16-CCB4ED8E3C3D}" srcOrd="3" destOrd="0" parTransId="{82CD4BD1-2B5B-4C6A-A101-4CEDE2E3610A}" sibTransId="{CCDE71C1-D741-4E52-A3B8-B5C01152E0C3}"/>
    <dgm:cxn modelId="{AB87676D-3947-4C3D-AB23-C345C6141276}" srcId="{858944F6-4A6B-4299-B088-9917AC297C80}" destId="{3D9217B0-3B09-49BD-9230-1BB764D1A96F}" srcOrd="4" destOrd="0" parTransId="{166C1CC4-E34C-484D-ADA9-E1CA3CEF8269}" sibTransId="{D3EC7205-C548-49BA-9CC7-C79D2C359C3C}"/>
    <dgm:cxn modelId="{CAB2656F-B82A-4E7A-907E-D45C56E188CB}" type="presOf" srcId="{0A591D8F-86BA-4608-8E60-CEA8058C47F2}" destId="{9BAA0EF0-E054-420B-8654-8F27A87E76FD}" srcOrd="0" destOrd="0" presId="urn:microsoft.com/office/officeart/2005/8/layout/orgChart1"/>
    <dgm:cxn modelId="{13B06974-9BEE-4F16-BFE8-0FCB5B4080CF}" type="presOf" srcId="{8D531F75-5FE1-4DFE-B6F1-C394C8DFDAD0}" destId="{6CFB6F8D-8600-46C4-B262-AA4EB57642A5}" srcOrd="0" destOrd="0" presId="urn:microsoft.com/office/officeart/2005/8/layout/orgChart1"/>
    <dgm:cxn modelId="{A1C95A75-9013-4A84-886B-28935EF8A622}" type="presOf" srcId="{3E8F7068-5731-4253-9261-2131CEBF44CE}" destId="{71652E1C-C4F6-4488-B162-7E681E28F5B9}" srcOrd="0" destOrd="0" presId="urn:microsoft.com/office/officeart/2005/8/layout/orgChart1"/>
    <dgm:cxn modelId="{0087BC75-F75C-408A-9D8B-0FD71C88676F}" srcId="{4A5EBA4B-CA84-4DB6-AC73-735E14B5D0B1}" destId="{BA215011-EF8F-4FE5-80FE-D73C00C1D484}" srcOrd="0" destOrd="0" parTransId="{0BC1B8C1-D54E-4B4E-B635-2E8A90219E16}" sibTransId="{BA3F7C2F-3B45-466C-834F-53478D636D7F}"/>
    <dgm:cxn modelId="{4928DE77-7F52-42EC-8647-C2C699108487}" type="presOf" srcId="{D0A67580-70BD-4F89-A759-21EA50EF160C}" destId="{8D6BAD85-C155-44C2-8647-57DE2768B2B5}" srcOrd="1" destOrd="0" presId="urn:microsoft.com/office/officeart/2005/8/layout/orgChart1"/>
    <dgm:cxn modelId="{891C637A-85EA-48D8-8127-8AB42DD37186}" srcId="{6F7FE3A1-9C47-42C3-A4A1-8FE651EFF827}" destId="{F7F17F74-40C3-4594-85A0-9239F6113F0D}" srcOrd="1" destOrd="0" parTransId="{BDD95D33-5C0A-4A41-A6FF-7DF7675E9378}" sibTransId="{DB86C81E-C7DA-4C54-A999-3C504F96DA04}"/>
    <dgm:cxn modelId="{C08C407B-47F1-4AFA-BAB7-2033148EDBE2}" srcId="{5733E823-48AF-4A7C-9D16-CCB4ED8E3C3D}" destId="{73E67186-5E6F-4390-9577-75DA2F2CDF01}" srcOrd="0" destOrd="0" parTransId="{F03F3645-1B1B-443F-8834-B8829FD5720E}" sibTransId="{A523A7EE-E17E-4ED8-953A-83CF854B3745}"/>
    <dgm:cxn modelId="{9C2B6180-7C82-4A53-B89D-D3F51A76E3DD}" srcId="{3D9217B0-3B09-49BD-9230-1BB764D1A96F}" destId="{8BE167C3-1F2F-446E-848D-A196098C7726}" srcOrd="1" destOrd="0" parTransId="{495315DF-58A2-4958-8BFA-2BFF969FBFC0}" sibTransId="{6E60A70F-9A4B-42E0-BDDE-4983CDAB7D89}"/>
    <dgm:cxn modelId="{7AEA7B82-F9D5-42D0-A54E-67AC3D3FFF5F}" srcId="{DD42059C-6222-463A-8DF9-9ED43E2BB3AC}" destId="{5A496D38-CB3E-4DAB-91D9-A8D81EEC9C7B}" srcOrd="1" destOrd="0" parTransId="{80E1EBAC-B161-4557-B211-878EF3F0C0B2}" sibTransId="{4E84D625-432F-4FB5-8783-51681955C51D}"/>
    <dgm:cxn modelId="{0C902A86-5CC2-490E-9DFC-9619D7460F40}" type="presOf" srcId="{87A9DC6A-707F-418B-A044-A60D274EF377}" destId="{59A9FF73-1B53-4FD9-979F-FAEE82190FC9}" srcOrd="0" destOrd="0" presId="urn:microsoft.com/office/officeart/2005/8/layout/orgChart1"/>
    <dgm:cxn modelId="{69C76C87-612E-487C-A4C0-6A95FF4DF3B3}" type="presOf" srcId="{939FAB07-28A0-4940-88D3-B824226AC123}" destId="{458C4DD7-44EE-454F-8EFD-E645582A0C31}" srcOrd="1" destOrd="0" presId="urn:microsoft.com/office/officeart/2005/8/layout/orgChart1"/>
    <dgm:cxn modelId="{EB84CD88-4586-45C5-90A2-2D5DCAB80660}" type="presOf" srcId="{898F7952-2E73-45F2-86C6-A13E4D6EC05B}" destId="{FAAB4AB4-E218-4A11-B39F-7FDE4218C406}" srcOrd="0" destOrd="0" presId="urn:microsoft.com/office/officeart/2005/8/layout/orgChart1"/>
    <dgm:cxn modelId="{69A56E8C-A71D-4915-9E2C-E7D2CCEDD6AE}" type="presOf" srcId="{DD42059C-6222-463A-8DF9-9ED43E2BB3AC}" destId="{02837734-0A93-4C7E-8BB5-507E20024F42}" srcOrd="1" destOrd="0" presId="urn:microsoft.com/office/officeart/2005/8/layout/orgChart1"/>
    <dgm:cxn modelId="{7A8F018D-33D0-4FCE-9793-CA3818836CEC}" type="presOf" srcId="{BDD95D33-5C0A-4A41-A6FF-7DF7675E9378}" destId="{EFCEDCBB-C0AC-4DA3-AA3D-44A837A27FB4}" srcOrd="0" destOrd="0" presId="urn:microsoft.com/office/officeart/2005/8/layout/orgChart1"/>
    <dgm:cxn modelId="{B2B64A8D-A56A-426C-823E-F806E9C39F05}" type="presOf" srcId="{977ADBEA-B36C-46A7-8F40-DBBEAC6EBFA7}" destId="{63A4C65B-FE0E-4B98-A622-89BAD6B9D3A8}" srcOrd="0" destOrd="0" presId="urn:microsoft.com/office/officeart/2005/8/layout/orgChart1"/>
    <dgm:cxn modelId="{10A50D8E-B961-4FE0-A9DE-B00FEF1EA8B8}" type="presOf" srcId="{EB913AB6-337C-4868-B650-AA35D97E7DD9}" destId="{16F5CC62-C090-46E8-B20E-945E12E5DDAC}" srcOrd="0" destOrd="0" presId="urn:microsoft.com/office/officeart/2005/8/layout/orgChart1"/>
    <dgm:cxn modelId="{5334358F-71EC-432D-AEA7-C4B52CB98F91}" type="presOf" srcId="{9D060487-6E3F-4567-BF87-25A2604832E3}" destId="{24CBCD02-E199-4D3B-BC42-2ECD41063833}" srcOrd="1" destOrd="0" presId="urn:microsoft.com/office/officeart/2005/8/layout/orgChart1"/>
    <dgm:cxn modelId="{76793A90-539B-4B92-A62B-0B0FB535AD31}" type="presOf" srcId="{858944F6-4A6B-4299-B088-9917AC297C80}" destId="{4563FA7F-7838-4123-A133-8358B65B3FB9}" srcOrd="0" destOrd="0" presId="urn:microsoft.com/office/officeart/2005/8/layout/orgChart1"/>
    <dgm:cxn modelId="{DA6B7693-20F6-42AA-B4F6-F2F02388DFDA}" type="presOf" srcId="{BA215011-EF8F-4FE5-80FE-D73C00C1D484}" destId="{AB9F9AE5-0E1F-4DE6-8278-4BD018939CA5}" srcOrd="0" destOrd="0" presId="urn:microsoft.com/office/officeart/2005/8/layout/orgChart1"/>
    <dgm:cxn modelId="{0D997C94-29C1-4C6F-85AC-B6733374E978}" type="presOf" srcId="{F03F3645-1B1B-443F-8834-B8829FD5720E}" destId="{A3281C04-6F06-4545-9F1C-A2CDD3B33BAD}" srcOrd="0" destOrd="0" presId="urn:microsoft.com/office/officeart/2005/8/layout/orgChart1"/>
    <dgm:cxn modelId="{F9F2289D-65AF-4C8E-87ED-D6C1B42314AB}" type="presOf" srcId="{57C7EED8-043D-4156-9D3F-4F7B4117D07F}" destId="{28AF08A7-1543-4BE5-847B-572E2B11621D}" srcOrd="0" destOrd="0" presId="urn:microsoft.com/office/officeart/2005/8/layout/orgChart1"/>
    <dgm:cxn modelId="{F189B19E-AE40-4FE8-91AD-FF0F6D2D1498}" srcId="{DD42059C-6222-463A-8DF9-9ED43E2BB3AC}" destId="{9D060487-6E3F-4567-BF87-25A2604832E3}" srcOrd="0" destOrd="0" parTransId="{CA3CE646-3943-46E2-A282-EE52AD61FF92}" sibTransId="{AB1A48D9-309B-47C7-9722-D5F832B113E6}"/>
    <dgm:cxn modelId="{C7F1CF9E-F08A-4A44-BCBF-B74F8F3CE3D9}" type="presOf" srcId="{3D9217B0-3B09-49BD-9230-1BB764D1A96F}" destId="{19CBA6EF-A1B4-4195-92A3-73C5DE54DE93}" srcOrd="1" destOrd="0" presId="urn:microsoft.com/office/officeart/2005/8/layout/orgChart1"/>
    <dgm:cxn modelId="{5BD3DCA8-8602-423B-8BA3-C6C4B6127BD2}" type="presOf" srcId="{57C7EED8-043D-4156-9D3F-4F7B4117D07F}" destId="{A3F14B55-2589-42B0-AEE2-3E0A7B2A5C6E}" srcOrd="1" destOrd="0" presId="urn:microsoft.com/office/officeart/2005/8/layout/orgChart1"/>
    <dgm:cxn modelId="{EE76FAA8-49D0-469B-9B8E-BEA89FEE7D2E}" type="presOf" srcId="{DEA1EF25-23E2-41E9-A737-847A9CE97DD1}" destId="{EFD08088-7E87-41E7-910B-DA433AB6E770}" srcOrd="0" destOrd="0" presId="urn:microsoft.com/office/officeart/2005/8/layout/orgChart1"/>
    <dgm:cxn modelId="{C18290AA-A1FD-4914-9662-359E448CC899}" type="presOf" srcId="{8BE167C3-1F2F-446E-848D-A196098C7726}" destId="{362CA062-F408-4B39-9D82-CEB16630157C}" srcOrd="1" destOrd="0" presId="urn:microsoft.com/office/officeart/2005/8/layout/orgChart1"/>
    <dgm:cxn modelId="{75495DAE-E339-4B84-8145-19CA3E2E3558}" type="presOf" srcId="{4A5EBA4B-CA84-4DB6-AC73-735E14B5D0B1}" destId="{92AF3C90-D302-4742-BBD1-1F5C98226A0A}" srcOrd="1" destOrd="0" presId="urn:microsoft.com/office/officeart/2005/8/layout/orgChart1"/>
    <dgm:cxn modelId="{F221B0AE-303E-436C-908D-FFB986EB09F2}" type="presOf" srcId="{D0A67580-70BD-4F89-A759-21EA50EF160C}" destId="{1658CDE6-AEE7-4C5E-BB25-786069FB874C}" srcOrd="0" destOrd="0" presId="urn:microsoft.com/office/officeart/2005/8/layout/orgChart1"/>
    <dgm:cxn modelId="{57BE89B1-5D4E-4B14-88ED-FACAE282481D}" type="presOf" srcId="{80E1EBAC-B161-4557-B211-878EF3F0C0B2}" destId="{026BD06C-B2EF-40DD-AD7E-99B14F5C9494}" srcOrd="0" destOrd="0" presId="urn:microsoft.com/office/officeart/2005/8/layout/orgChart1"/>
    <dgm:cxn modelId="{1792E4B1-E911-4A5D-85D7-A4C21EF40065}" type="presOf" srcId="{5954AFF9-D883-441E-B7CD-4C74CF82CF49}" destId="{7D76E1D8-6AE7-4B0D-A502-5C58C280CF0E}" srcOrd="0" destOrd="0" presId="urn:microsoft.com/office/officeart/2005/8/layout/orgChart1"/>
    <dgm:cxn modelId="{DF7913B3-28FB-4210-8D03-D9CE35E86483}" type="presOf" srcId="{9D060487-6E3F-4567-BF87-25A2604832E3}" destId="{DBCE187B-EDAC-4907-9673-ED92031F3139}" srcOrd="0" destOrd="0" presId="urn:microsoft.com/office/officeart/2005/8/layout/orgChart1"/>
    <dgm:cxn modelId="{7972D8B9-C21A-4EA4-8FFD-6B61E3C2A19E}" srcId="{858944F6-4A6B-4299-B088-9917AC297C80}" destId="{4A5EBA4B-CA84-4DB6-AC73-735E14B5D0B1}" srcOrd="5" destOrd="0" parTransId="{977ADBEA-B36C-46A7-8F40-DBBEAC6EBFA7}" sibTransId="{15487459-F64A-4E09-A776-AC35F2AEFDAA}"/>
    <dgm:cxn modelId="{083F71BA-3D3E-4AA4-9097-117DE486A1B8}" type="presOf" srcId="{F7F17F74-40C3-4594-85A0-9239F6113F0D}" destId="{A4D7E7A2-6E7E-4F6E-99AD-2E44392CF3E7}" srcOrd="0" destOrd="0" presId="urn:microsoft.com/office/officeart/2005/8/layout/orgChart1"/>
    <dgm:cxn modelId="{E56EDFBD-FA47-4C7A-A828-8EC86515ADC1}" srcId="{3D9217B0-3B09-49BD-9230-1BB764D1A96F}" destId="{41E50BDD-51F9-42BA-8C21-54B9125C3945}" srcOrd="0" destOrd="0" parTransId="{2C874A79-8663-48C5-9356-BCD6E669103D}" sibTransId="{C6333A24-F971-4720-9A12-F0E51D022045}"/>
    <dgm:cxn modelId="{BDA134BE-A44B-451C-AAD4-1E7F3CF277E3}" type="presOf" srcId="{4944B90D-F196-49D5-A76D-E5496F8A7A12}" destId="{1AEEA4B3-E991-460C-9E09-B2E6B9CD3793}" srcOrd="0" destOrd="0" presId="urn:microsoft.com/office/officeart/2005/8/layout/orgChart1"/>
    <dgm:cxn modelId="{373DC3BE-9CA1-48B2-93ED-CFC41B0BBDC7}" type="presOf" srcId="{846C4F60-E30D-486B-A45A-C713E90F0559}" destId="{E20152AA-D355-46F9-9198-ABB0DD0018DF}" srcOrd="0" destOrd="0" presId="urn:microsoft.com/office/officeart/2005/8/layout/orgChart1"/>
    <dgm:cxn modelId="{D85B15C2-CB3A-4DBC-9CCD-AC812BAB48B3}" srcId="{DD42059C-6222-463A-8DF9-9ED43E2BB3AC}" destId="{20AD18F8-C7C8-4495-A521-CD2A4BFB5A2D}" srcOrd="2" destOrd="0" parTransId="{FA405F73-043E-4935-9E7A-84FAB1CDFE26}" sibTransId="{FA9CD0E1-E093-4CB7-9287-2BE6064D6B04}"/>
    <dgm:cxn modelId="{7BBB2DC5-C444-4262-A01D-AA7F72F8C55E}" type="presOf" srcId="{8BE167C3-1F2F-446E-848D-A196098C7726}" destId="{971C69C3-FC23-49AA-9EFF-45B1BAE61DF7}" srcOrd="0" destOrd="0" presId="urn:microsoft.com/office/officeart/2005/8/layout/orgChart1"/>
    <dgm:cxn modelId="{28C366C5-95C0-46FA-A235-F4A2C6EA5A60}" type="presOf" srcId="{166C1CC4-E34C-484D-ADA9-E1CA3CEF8269}" destId="{9C8EE964-7B2F-4CA0-AA79-DC38695ACB5E}" srcOrd="0" destOrd="0" presId="urn:microsoft.com/office/officeart/2005/8/layout/orgChart1"/>
    <dgm:cxn modelId="{B421E9C9-A652-4C12-8091-3C380DBE9808}" type="presOf" srcId="{5A496D38-CB3E-4DAB-91D9-A8D81EEC9C7B}" destId="{2D230775-9304-47C4-8BAA-01C4239762A6}" srcOrd="0" destOrd="0" presId="urn:microsoft.com/office/officeart/2005/8/layout/orgChart1"/>
    <dgm:cxn modelId="{80C4FACB-A5DC-44D2-A0B1-E846A1821042}" type="presOf" srcId="{6F7FE3A1-9C47-42C3-A4A1-8FE651EFF827}" destId="{400C8BE6-037D-4FFD-B431-6673EDB7B62C}" srcOrd="1" destOrd="0" presId="urn:microsoft.com/office/officeart/2005/8/layout/orgChart1"/>
    <dgm:cxn modelId="{A3998BCC-7FA4-41EA-AF9C-363BA6D4328B}" type="presOf" srcId="{41E50BDD-51F9-42BA-8C21-54B9125C3945}" destId="{C11C9DCC-6E0C-459E-B778-A95C44256972}" srcOrd="0" destOrd="0" presId="urn:microsoft.com/office/officeart/2005/8/layout/orgChart1"/>
    <dgm:cxn modelId="{253836CF-D8E8-4DC8-A3C9-2482ADB0157F}" srcId="{0A591D8F-86BA-4608-8E60-CEA8058C47F2}" destId="{4944B90D-F196-49D5-A76D-E5496F8A7A12}" srcOrd="2" destOrd="0" parTransId="{7AED9437-E055-44D1-84AC-497E6CF86C58}" sibTransId="{0CA41BBC-AC2F-429C-83BC-A15D5DBA40D2}"/>
    <dgm:cxn modelId="{ADC753CF-8A7B-46B3-9B06-3A41462F48EE}" srcId="{6F7FE3A1-9C47-42C3-A4A1-8FE651EFF827}" destId="{91042596-F030-4AE5-8E63-4AFAF0984922}" srcOrd="0" destOrd="0" parTransId="{FAD8EA10-4DD9-4F60-AD1A-421C20BDB00B}" sibTransId="{C044F9AF-3B3F-4C19-A723-393B5F3BB0D8}"/>
    <dgm:cxn modelId="{1EF2A0D0-3617-49F3-9AD2-78CFE120FD49}" type="presOf" srcId="{91042596-F030-4AE5-8E63-4AFAF0984922}" destId="{E3EAA4E6-FC5D-4C78-8F21-4566132EC55D}" srcOrd="0" destOrd="0" presId="urn:microsoft.com/office/officeart/2005/8/layout/orgChart1"/>
    <dgm:cxn modelId="{4CA3CCD0-AF3D-4D41-8EEB-C36423C3427B}" type="presOf" srcId="{987C44DF-A419-45DD-BF73-E303BC6FAF27}" destId="{38AAF29B-BBB7-4811-A3E1-FCE4121CE3B9}" srcOrd="0" destOrd="0" presId="urn:microsoft.com/office/officeart/2005/8/layout/orgChart1"/>
    <dgm:cxn modelId="{1D3B2CD5-2967-4091-9F9B-995A1D4170E6}" type="presOf" srcId="{CA3CE646-3943-46E2-A282-EE52AD61FF92}" destId="{09C42B2F-660E-4947-9861-139BFAE0A328}" srcOrd="0" destOrd="0" presId="urn:microsoft.com/office/officeart/2005/8/layout/orgChart1"/>
    <dgm:cxn modelId="{7892BDDA-62E5-4797-91F3-97D86714147F}" type="presOf" srcId="{5733E823-48AF-4A7C-9D16-CCB4ED8E3C3D}" destId="{B3FFF85F-7C96-49CC-A6F8-DF284D0F2ED9}" srcOrd="1" destOrd="0" presId="urn:microsoft.com/office/officeart/2005/8/layout/orgChart1"/>
    <dgm:cxn modelId="{778E91DE-06F6-4C20-B0C2-DAD4D3F5F797}" srcId="{3D9217B0-3B09-49BD-9230-1BB764D1A96F}" destId="{987C44DF-A419-45DD-BF73-E303BC6FAF27}" srcOrd="2" destOrd="0" parTransId="{8DD858D9-6B66-4F95-986C-A00685D0DE31}" sibTransId="{235B93A1-A0F8-4617-A0FA-20CB2A390046}"/>
    <dgm:cxn modelId="{E165B3DF-1E5C-40CB-81E4-E0B5AC46FD70}" type="presOf" srcId="{A25603E6-16BC-43F9-85B3-BA725C83021C}" destId="{81F3B62A-33B7-496D-AF55-9A320E9EE4F2}" srcOrd="0" destOrd="0" presId="urn:microsoft.com/office/officeart/2005/8/layout/orgChart1"/>
    <dgm:cxn modelId="{0B0EBBE4-B49D-44F2-A1A4-51CCB541C8EB}" type="presOf" srcId="{C3C9C44D-F6C8-4CD1-8C14-C36779180DD6}" destId="{B0B2C86F-0806-4870-ACBC-3394708768EE}" srcOrd="0" destOrd="0" presId="urn:microsoft.com/office/officeart/2005/8/layout/orgChart1"/>
    <dgm:cxn modelId="{BE6BA0EE-B057-4F2A-9F6C-620B7B5BB553}" type="presOf" srcId="{0BC1B8C1-D54E-4B4E-B635-2E8A90219E16}" destId="{FEADCA69-21A3-410A-8EA2-116B7FF1E998}" srcOrd="0" destOrd="0" presId="urn:microsoft.com/office/officeart/2005/8/layout/orgChart1"/>
    <dgm:cxn modelId="{83CC3DF0-374B-4E08-B16F-6D07325AE0CE}" srcId="{858944F6-4A6B-4299-B088-9917AC297C80}" destId="{6F7FE3A1-9C47-42C3-A4A1-8FE651EFF827}" srcOrd="1" destOrd="0" parTransId="{A25603E6-16BC-43F9-85B3-BA725C83021C}" sibTransId="{6BC561BC-714D-4265-A50B-E491A168E254}"/>
    <dgm:cxn modelId="{5F9E77F0-A59B-40C7-92C4-AF8BFD337712}" type="presOf" srcId="{5A496D38-CB3E-4DAB-91D9-A8D81EEC9C7B}" destId="{82484800-2D56-441D-9AF7-FB0846B7653D}" srcOrd="1" destOrd="0" presId="urn:microsoft.com/office/officeart/2005/8/layout/orgChart1"/>
    <dgm:cxn modelId="{37FC44F3-8522-4980-8B30-229698A10B8B}" type="presOf" srcId="{5954AFF9-D883-441E-B7CD-4C74CF82CF49}" destId="{812F879F-0994-44D4-8D47-F85687E56F68}" srcOrd="1" destOrd="0" presId="urn:microsoft.com/office/officeart/2005/8/layout/orgChart1"/>
    <dgm:cxn modelId="{025A88F3-E70F-4131-BDA8-65FEDFE51F2C}" srcId="{5733E823-48AF-4A7C-9D16-CCB4ED8E3C3D}" destId="{939FAB07-28A0-4940-88D3-B824226AC123}" srcOrd="1" destOrd="0" parTransId="{3F71564A-9C0A-4F0E-B8CA-6B1F66AD9A01}" sibTransId="{3BCEF8DC-8507-4D7E-85F6-332AFBC1841B}"/>
    <dgm:cxn modelId="{27758AF4-037A-4E91-B694-E5BDD6B4A065}" type="presOf" srcId="{FA405F73-043E-4935-9E7A-84FAB1CDFE26}" destId="{B45FF53A-3596-469A-803A-84A4859D488C}" srcOrd="0" destOrd="0" presId="urn:microsoft.com/office/officeart/2005/8/layout/orgChart1"/>
    <dgm:cxn modelId="{5A69F1F6-5F1B-4A2A-ACEE-4B67312DF573}" type="presOf" srcId="{73E67186-5E6F-4390-9577-75DA2F2CDF01}" destId="{6193B28C-3EDD-4EDC-A406-DF16F9CEEE31}" srcOrd="1" destOrd="0" presId="urn:microsoft.com/office/officeart/2005/8/layout/orgChart1"/>
    <dgm:cxn modelId="{A60098F8-0BCD-4940-B00E-B0AD6147DE82}" type="presOf" srcId="{F7F17F74-40C3-4594-85A0-9239F6113F0D}" destId="{C5137EA2-C153-4CD2-A54D-F4A0F0F1DA7A}" srcOrd="1" destOrd="0" presId="urn:microsoft.com/office/officeart/2005/8/layout/orgChart1"/>
    <dgm:cxn modelId="{6611CDF8-794D-4047-AF59-C25E29D91765}" type="presOf" srcId="{035CB375-571D-4224-A9FA-A7847DC67867}" destId="{0C6D5D69-291A-4E0E-9158-B6360F2681F5}" srcOrd="1" destOrd="0" presId="urn:microsoft.com/office/officeart/2005/8/layout/orgChart1"/>
    <dgm:cxn modelId="{92EE15FD-9BCF-48B9-AFDB-50616A7F14F1}" srcId="{0A591D8F-86BA-4608-8E60-CEA8058C47F2}" destId="{DDDA2F76-927A-425A-BABD-A0064D72313E}" srcOrd="0" destOrd="0" parTransId="{C3C9C44D-F6C8-4CD1-8C14-C36779180DD6}" sibTransId="{11A23212-C69A-44FE-83ED-DC9A317DBAE5}"/>
    <dgm:cxn modelId="{7738BAFD-BE4F-4C49-B8ED-B1C65048EC3C}" type="presOf" srcId="{0D4EBB8D-4BB4-4FFA-8EF9-F4CD6E884869}" destId="{F417AC6F-3D18-4AEB-AECF-73B0B4869EE4}" srcOrd="1" destOrd="0" presId="urn:microsoft.com/office/officeart/2005/8/layout/orgChart1"/>
    <dgm:cxn modelId="{45BB37FE-01A1-44FD-AD30-AB75CC5D923D}" type="presOf" srcId="{BA215011-EF8F-4FE5-80FE-D73C00C1D484}" destId="{D364044F-857B-42AD-82CA-BFEC733E48F2}" srcOrd="1" destOrd="0" presId="urn:microsoft.com/office/officeart/2005/8/layout/orgChart1"/>
    <dgm:cxn modelId="{34D08E6A-1E51-484E-9E7E-2D641452B948}" type="presParOf" srcId="{EFD08088-7E87-41E7-910B-DA433AB6E770}" destId="{5C4FF386-D7E7-4DA9-BB91-F3F471854C1B}" srcOrd="0" destOrd="0" presId="urn:microsoft.com/office/officeart/2005/8/layout/orgChart1"/>
    <dgm:cxn modelId="{0C9DE239-B7F8-4D18-AF88-6B026427B68E}" type="presParOf" srcId="{5C4FF386-D7E7-4DA9-BB91-F3F471854C1B}" destId="{D88AD6A7-9F78-429A-BDFD-CA141EEA6169}" srcOrd="0" destOrd="0" presId="urn:microsoft.com/office/officeart/2005/8/layout/orgChart1"/>
    <dgm:cxn modelId="{941BE9C7-818B-4250-BABB-7B2912F2EE21}" type="presParOf" srcId="{D88AD6A7-9F78-429A-BDFD-CA141EEA6169}" destId="{4563FA7F-7838-4123-A133-8358B65B3FB9}" srcOrd="0" destOrd="0" presId="urn:microsoft.com/office/officeart/2005/8/layout/orgChart1"/>
    <dgm:cxn modelId="{715A41FA-60D7-4495-93E3-392661CEF902}" type="presParOf" srcId="{D88AD6A7-9F78-429A-BDFD-CA141EEA6169}" destId="{F516860A-D9F5-4BA5-A5F4-B1D6EED1DA30}" srcOrd="1" destOrd="0" presId="urn:microsoft.com/office/officeart/2005/8/layout/orgChart1"/>
    <dgm:cxn modelId="{5F3E46B6-9D90-4FA6-BABD-BEB750CE9C14}" type="presParOf" srcId="{5C4FF386-D7E7-4DA9-BB91-F3F471854C1B}" destId="{466E25F5-1549-417C-BB49-0BBF94D84E3A}" srcOrd="1" destOrd="0" presId="urn:microsoft.com/office/officeart/2005/8/layout/orgChart1"/>
    <dgm:cxn modelId="{58008281-3ECD-438F-B205-A27650F79FC4}" type="presParOf" srcId="{466E25F5-1549-417C-BB49-0BBF94D84E3A}" destId="{A6083B68-EF81-40FE-A5CE-469312E7E773}" srcOrd="0" destOrd="0" presId="urn:microsoft.com/office/officeart/2005/8/layout/orgChart1"/>
    <dgm:cxn modelId="{DD4ACF62-87AE-4F78-AF6B-0659BEF8C258}" type="presParOf" srcId="{466E25F5-1549-417C-BB49-0BBF94D84E3A}" destId="{39A83228-3C95-488D-9D24-26D79AD42551}" srcOrd="1" destOrd="0" presId="urn:microsoft.com/office/officeart/2005/8/layout/orgChart1"/>
    <dgm:cxn modelId="{4FC3548A-5EF6-4EDD-ADD4-00AD74D284E6}" type="presParOf" srcId="{39A83228-3C95-488D-9D24-26D79AD42551}" destId="{F6AC5A12-A84F-43B6-93B8-65CF89FB8164}" srcOrd="0" destOrd="0" presId="urn:microsoft.com/office/officeart/2005/8/layout/orgChart1"/>
    <dgm:cxn modelId="{921C7246-4838-47AC-9002-C987FBC3EE11}" type="presParOf" srcId="{F6AC5A12-A84F-43B6-93B8-65CF89FB8164}" destId="{385FD592-E8BB-428B-BA7C-32FFE041A811}" srcOrd="0" destOrd="0" presId="urn:microsoft.com/office/officeart/2005/8/layout/orgChart1"/>
    <dgm:cxn modelId="{7097A3E3-555E-4453-BEE5-4A9B6A1B7A07}" type="presParOf" srcId="{F6AC5A12-A84F-43B6-93B8-65CF89FB8164}" destId="{02837734-0A93-4C7E-8BB5-507E20024F42}" srcOrd="1" destOrd="0" presId="urn:microsoft.com/office/officeart/2005/8/layout/orgChart1"/>
    <dgm:cxn modelId="{386D0223-5E1E-4925-87F5-AE461634F04C}" type="presParOf" srcId="{39A83228-3C95-488D-9D24-26D79AD42551}" destId="{80DB7BD0-7935-4B98-A499-9386884F49B1}" srcOrd="1" destOrd="0" presId="urn:microsoft.com/office/officeart/2005/8/layout/orgChart1"/>
    <dgm:cxn modelId="{61F071B5-BF57-4117-81C4-7DA1028AC9A6}" type="presParOf" srcId="{80DB7BD0-7935-4B98-A499-9386884F49B1}" destId="{09C42B2F-660E-4947-9861-139BFAE0A328}" srcOrd="0" destOrd="0" presId="urn:microsoft.com/office/officeart/2005/8/layout/orgChart1"/>
    <dgm:cxn modelId="{79F71D5E-0BA8-411B-995C-0BFED68D85B3}" type="presParOf" srcId="{80DB7BD0-7935-4B98-A499-9386884F49B1}" destId="{6FCE1BA4-166C-4DCC-9A4B-E7228E13A8C7}" srcOrd="1" destOrd="0" presId="urn:microsoft.com/office/officeart/2005/8/layout/orgChart1"/>
    <dgm:cxn modelId="{51A154FD-3706-41FB-B50B-BFA5B73A48A0}" type="presParOf" srcId="{6FCE1BA4-166C-4DCC-9A4B-E7228E13A8C7}" destId="{5CD16D57-75A8-4A7E-A6F1-846DDD65F727}" srcOrd="0" destOrd="0" presId="urn:microsoft.com/office/officeart/2005/8/layout/orgChart1"/>
    <dgm:cxn modelId="{2D8E8175-A443-4706-834F-DEBA92B9223F}" type="presParOf" srcId="{5CD16D57-75A8-4A7E-A6F1-846DDD65F727}" destId="{DBCE187B-EDAC-4907-9673-ED92031F3139}" srcOrd="0" destOrd="0" presId="urn:microsoft.com/office/officeart/2005/8/layout/orgChart1"/>
    <dgm:cxn modelId="{4F936CF9-71FB-4356-8668-BCA40EAAEC29}" type="presParOf" srcId="{5CD16D57-75A8-4A7E-A6F1-846DDD65F727}" destId="{24CBCD02-E199-4D3B-BC42-2ECD41063833}" srcOrd="1" destOrd="0" presId="urn:microsoft.com/office/officeart/2005/8/layout/orgChart1"/>
    <dgm:cxn modelId="{AF1E34E7-8801-4A63-B4D8-17390A7276E7}" type="presParOf" srcId="{6FCE1BA4-166C-4DCC-9A4B-E7228E13A8C7}" destId="{D0CFE676-DF06-4FD2-9BE5-D3DA94FA0376}" srcOrd="1" destOrd="0" presId="urn:microsoft.com/office/officeart/2005/8/layout/orgChart1"/>
    <dgm:cxn modelId="{A7793004-304D-446D-8331-A2BCEC10BCA1}" type="presParOf" srcId="{6FCE1BA4-166C-4DCC-9A4B-E7228E13A8C7}" destId="{CD546A75-C863-4E81-8E5B-AA9BD0F02340}" srcOrd="2" destOrd="0" presId="urn:microsoft.com/office/officeart/2005/8/layout/orgChart1"/>
    <dgm:cxn modelId="{C20D22BC-E7B2-4E8A-B130-AC7AB1BD7EAB}" type="presParOf" srcId="{80DB7BD0-7935-4B98-A499-9386884F49B1}" destId="{026BD06C-B2EF-40DD-AD7E-99B14F5C9494}" srcOrd="2" destOrd="0" presId="urn:microsoft.com/office/officeart/2005/8/layout/orgChart1"/>
    <dgm:cxn modelId="{52179EC4-E47D-4FB9-8D74-C59C359C0DBD}" type="presParOf" srcId="{80DB7BD0-7935-4B98-A499-9386884F49B1}" destId="{B4C76B19-3E45-4DEF-A7F4-44C368B7D83B}" srcOrd="3" destOrd="0" presId="urn:microsoft.com/office/officeart/2005/8/layout/orgChart1"/>
    <dgm:cxn modelId="{148BB475-0735-4FC6-B14F-BB0874E2B85B}" type="presParOf" srcId="{B4C76B19-3E45-4DEF-A7F4-44C368B7D83B}" destId="{0C7A9F70-C15E-4A95-BBAE-23733B0FEF64}" srcOrd="0" destOrd="0" presId="urn:microsoft.com/office/officeart/2005/8/layout/orgChart1"/>
    <dgm:cxn modelId="{258CF0A9-7B15-4C21-ABAB-8C4DFF094080}" type="presParOf" srcId="{0C7A9F70-C15E-4A95-BBAE-23733B0FEF64}" destId="{2D230775-9304-47C4-8BAA-01C4239762A6}" srcOrd="0" destOrd="0" presId="urn:microsoft.com/office/officeart/2005/8/layout/orgChart1"/>
    <dgm:cxn modelId="{1F37D05E-0EC2-4922-83CF-31E0AAE4E6E3}" type="presParOf" srcId="{0C7A9F70-C15E-4A95-BBAE-23733B0FEF64}" destId="{82484800-2D56-441D-9AF7-FB0846B7653D}" srcOrd="1" destOrd="0" presId="urn:microsoft.com/office/officeart/2005/8/layout/orgChart1"/>
    <dgm:cxn modelId="{4BDC2F7F-90D3-4799-809A-7E4263977CBE}" type="presParOf" srcId="{B4C76B19-3E45-4DEF-A7F4-44C368B7D83B}" destId="{55FBAC9C-C1DA-4EAB-8FEF-F65343D765F1}" srcOrd="1" destOrd="0" presId="urn:microsoft.com/office/officeart/2005/8/layout/orgChart1"/>
    <dgm:cxn modelId="{E726F211-F443-4846-861B-283FC79D6D8C}" type="presParOf" srcId="{B4C76B19-3E45-4DEF-A7F4-44C368B7D83B}" destId="{20532E61-DD86-4680-B921-62354842165B}" srcOrd="2" destOrd="0" presId="urn:microsoft.com/office/officeart/2005/8/layout/orgChart1"/>
    <dgm:cxn modelId="{0EC5BEF3-11EA-4415-85F9-86B0918CF3DA}" type="presParOf" srcId="{80DB7BD0-7935-4B98-A499-9386884F49B1}" destId="{B45FF53A-3596-469A-803A-84A4859D488C}" srcOrd="4" destOrd="0" presId="urn:microsoft.com/office/officeart/2005/8/layout/orgChart1"/>
    <dgm:cxn modelId="{EC0B96BC-9051-419E-93D9-6CB8ACF816C3}" type="presParOf" srcId="{80DB7BD0-7935-4B98-A499-9386884F49B1}" destId="{4EFD662F-61C2-432E-994D-99A8BDF1059E}" srcOrd="5" destOrd="0" presId="urn:microsoft.com/office/officeart/2005/8/layout/orgChart1"/>
    <dgm:cxn modelId="{2B2CB0E5-3C06-4E58-A149-F884B849B10A}" type="presParOf" srcId="{4EFD662F-61C2-432E-994D-99A8BDF1059E}" destId="{6EE95501-5ED1-4409-9067-20FD4C1188AC}" srcOrd="0" destOrd="0" presId="urn:microsoft.com/office/officeart/2005/8/layout/orgChart1"/>
    <dgm:cxn modelId="{9382CCDD-234A-483B-B22F-AFC9036E6F59}" type="presParOf" srcId="{6EE95501-5ED1-4409-9067-20FD4C1188AC}" destId="{17459DB3-0EEA-41D2-9192-F2E269D94DBB}" srcOrd="0" destOrd="0" presId="urn:microsoft.com/office/officeart/2005/8/layout/orgChart1"/>
    <dgm:cxn modelId="{37BC8E31-3D15-442A-B06A-12FE8A4BE65E}" type="presParOf" srcId="{6EE95501-5ED1-4409-9067-20FD4C1188AC}" destId="{5819F5B0-A4CC-4FC8-A58D-62320E0C96E1}" srcOrd="1" destOrd="0" presId="urn:microsoft.com/office/officeart/2005/8/layout/orgChart1"/>
    <dgm:cxn modelId="{D071F280-69FE-463D-A432-B461794A8D07}" type="presParOf" srcId="{4EFD662F-61C2-432E-994D-99A8BDF1059E}" destId="{E337B36F-C45A-4FAE-90F1-6788E5228B00}" srcOrd="1" destOrd="0" presId="urn:microsoft.com/office/officeart/2005/8/layout/orgChart1"/>
    <dgm:cxn modelId="{D5DBA3BF-CFC3-4C65-B267-5ED49E937135}" type="presParOf" srcId="{4EFD662F-61C2-432E-994D-99A8BDF1059E}" destId="{9DECA4D4-B5D4-4ECD-A774-0049DDB429B8}" srcOrd="2" destOrd="0" presId="urn:microsoft.com/office/officeart/2005/8/layout/orgChart1"/>
    <dgm:cxn modelId="{78CF75BF-DB09-41A9-85AC-A78DD3982FE5}" type="presParOf" srcId="{80DB7BD0-7935-4B98-A499-9386884F49B1}" destId="{FAAB4AB4-E218-4A11-B39F-7FDE4218C406}" srcOrd="6" destOrd="0" presId="urn:microsoft.com/office/officeart/2005/8/layout/orgChart1"/>
    <dgm:cxn modelId="{657A78DD-C9BB-457C-A0BD-A72C5EEB03BE}" type="presParOf" srcId="{80DB7BD0-7935-4B98-A499-9386884F49B1}" destId="{B81A7A34-92B6-42EC-ABF1-B6AAB7E6C574}" srcOrd="7" destOrd="0" presId="urn:microsoft.com/office/officeart/2005/8/layout/orgChart1"/>
    <dgm:cxn modelId="{B71D1A0B-EE9F-4F27-B889-B82246F1571D}" type="presParOf" srcId="{B81A7A34-92B6-42EC-ABF1-B6AAB7E6C574}" destId="{7A374191-96E7-4C6A-8462-3ED57A226701}" srcOrd="0" destOrd="0" presId="urn:microsoft.com/office/officeart/2005/8/layout/orgChart1"/>
    <dgm:cxn modelId="{C35C81F3-A29A-4657-9EE4-04632A95AFF3}" type="presParOf" srcId="{7A374191-96E7-4C6A-8462-3ED57A226701}" destId="{1658CDE6-AEE7-4C5E-BB25-786069FB874C}" srcOrd="0" destOrd="0" presId="urn:microsoft.com/office/officeart/2005/8/layout/orgChart1"/>
    <dgm:cxn modelId="{7417D08B-A5E1-4BA0-B7A7-D296B1B52181}" type="presParOf" srcId="{7A374191-96E7-4C6A-8462-3ED57A226701}" destId="{8D6BAD85-C155-44C2-8647-57DE2768B2B5}" srcOrd="1" destOrd="0" presId="urn:microsoft.com/office/officeart/2005/8/layout/orgChart1"/>
    <dgm:cxn modelId="{DD376012-3D6C-41DB-8840-B906F68209B1}" type="presParOf" srcId="{B81A7A34-92B6-42EC-ABF1-B6AAB7E6C574}" destId="{E4F82722-AD62-4270-92D0-A6E7D572E883}" srcOrd="1" destOrd="0" presId="urn:microsoft.com/office/officeart/2005/8/layout/orgChart1"/>
    <dgm:cxn modelId="{4A119D18-C672-4AB3-B2BE-61D196BD1FED}" type="presParOf" srcId="{B81A7A34-92B6-42EC-ABF1-B6AAB7E6C574}" destId="{A7F810A2-347D-4FA0-A6F8-E06D8EE80C68}" srcOrd="2" destOrd="0" presId="urn:microsoft.com/office/officeart/2005/8/layout/orgChart1"/>
    <dgm:cxn modelId="{9AE34466-2E2B-46DD-A050-E33578D0F400}" type="presParOf" srcId="{39A83228-3C95-488D-9D24-26D79AD42551}" destId="{2BE3E160-F04C-4579-BF8D-DADD7F0F966B}" srcOrd="2" destOrd="0" presId="urn:microsoft.com/office/officeart/2005/8/layout/orgChart1"/>
    <dgm:cxn modelId="{3D6B9A22-A52E-4102-BA96-C1CD57DA2728}" type="presParOf" srcId="{466E25F5-1549-417C-BB49-0BBF94D84E3A}" destId="{81F3B62A-33B7-496D-AF55-9A320E9EE4F2}" srcOrd="2" destOrd="0" presId="urn:microsoft.com/office/officeart/2005/8/layout/orgChart1"/>
    <dgm:cxn modelId="{2EA0B317-1584-4037-9A1D-607708F26574}" type="presParOf" srcId="{466E25F5-1549-417C-BB49-0BBF94D84E3A}" destId="{5AA7B1E6-B4A4-4366-A0BC-0264E9C83138}" srcOrd="3" destOrd="0" presId="urn:microsoft.com/office/officeart/2005/8/layout/orgChart1"/>
    <dgm:cxn modelId="{F45C9F3F-A410-4052-A0C4-47BDA4DC7DBF}" type="presParOf" srcId="{5AA7B1E6-B4A4-4366-A0BC-0264E9C83138}" destId="{9C8072D3-5380-432D-8D04-9B2F6A217201}" srcOrd="0" destOrd="0" presId="urn:microsoft.com/office/officeart/2005/8/layout/orgChart1"/>
    <dgm:cxn modelId="{313A744A-DC69-4E2A-876A-0D2DBCDD2BAA}" type="presParOf" srcId="{9C8072D3-5380-432D-8D04-9B2F6A217201}" destId="{5EE89BEB-78DC-4610-9862-F0AD28E80A3D}" srcOrd="0" destOrd="0" presId="urn:microsoft.com/office/officeart/2005/8/layout/orgChart1"/>
    <dgm:cxn modelId="{77C28E37-5585-4FC8-B8A7-3B3BDE520359}" type="presParOf" srcId="{9C8072D3-5380-432D-8D04-9B2F6A217201}" destId="{400C8BE6-037D-4FFD-B431-6673EDB7B62C}" srcOrd="1" destOrd="0" presId="urn:microsoft.com/office/officeart/2005/8/layout/orgChart1"/>
    <dgm:cxn modelId="{F04D53F0-3A93-413C-97EE-2ECBCBAF05D4}" type="presParOf" srcId="{5AA7B1E6-B4A4-4366-A0BC-0264E9C83138}" destId="{3C63D5AB-C4A2-4124-963D-4017C54343F7}" srcOrd="1" destOrd="0" presId="urn:microsoft.com/office/officeart/2005/8/layout/orgChart1"/>
    <dgm:cxn modelId="{5E3D42F8-D4FA-47CC-BB2B-7EF2593A11AB}" type="presParOf" srcId="{3C63D5AB-C4A2-4124-963D-4017C54343F7}" destId="{C38DC4A1-02C5-4664-8DE0-F88FCDE41985}" srcOrd="0" destOrd="0" presId="urn:microsoft.com/office/officeart/2005/8/layout/orgChart1"/>
    <dgm:cxn modelId="{C5F60F22-958F-4971-9508-D37A84DDCEA0}" type="presParOf" srcId="{3C63D5AB-C4A2-4124-963D-4017C54343F7}" destId="{92563C91-F354-4D91-89AA-5E64473B2C24}" srcOrd="1" destOrd="0" presId="urn:microsoft.com/office/officeart/2005/8/layout/orgChart1"/>
    <dgm:cxn modelId="{8EF3521F-7458-41FE-B802-7750AE98826F}" type="presParOf" srcId="{92563C91-F354-4D91-89AA-5E64473B2C24}" destId="{58BD2925-73BF-4764-B2F5-4AD2480F460D}" srcOrd="0" destOrd="0" presId="urn:microsoft.com/office/officeart/2005/8/layout/orgChart1"/>
    <dgm:cxn modelId="{CC7D74CF-9EEC-43A9-9187-F3FCD804ED30}" type="presParOf" srcId="{58BD2925-73BF-4764-B2F5-4AD2480F460D}" destId="{E3EAA4E6-FC5D-4C78-8F21-4566132EC55D}" srcOrd="0" destOrd="0" presId="urn:microsoft.com/office/officeart/2005/8/layout/orgChart1"/>
    <dgm:cxn modelId="{B9360D65-56F6-4FFA-8BE2-F58F6C06B886}" type="presParOf" srcId="{58BD2925-73BF-4764-B2F5-4AD2480F460D}" destId="{25581899-E9EE-486F-9828-C6563BF2DC58}" srcOrd="1" destOrd="0" presId="urn:microsoft.com/office/officeart/2005/8/layout/orgChart1"/>
    <dgm:cxn modelId="{E41518A7-2FDF-413A-82A3-FE1C340A6439}" type="presParOf" srcId="{92563C91-F354-4D91-89AA-5E64473B2C24}" destId="{0413A81E-2827-4E44-9DA7-734A7DC990CB}" srcOrd="1" destOrd="0" presId="urn:microsoft.com/office/officeart/2005/8/layout/orgChart1"/>
    <dgm:cxn modelId="{8050A2B2-D37D-45DE-A09E-C5D74F702588}" type="presParOf" srcId="{92563C91-F354-4D91-89AA-5E64473B2C24}" destId="{9BBB6EBF-6DE1-4CB2-9CC7-09CAB75A893E}" srcOrd="2" destOrd="0" presId="urn:microsoft.com/office/officeart/2005/8/layout/orgChart1"/>
    <dgm:cxn modelId="{13964DFB-C3F6-48BA-A113-3B88D47B475A}" type="presParOf" srcId="{3C63D5AB-C4A2-4124-963D-4017C54343F7}" destId="{EFCEDCBB-C0AC-4DA3-AA3D-44A837A27FB4}" srcOrd="2" destOrd="0" presId="urn:microsoft.com/office/officeart/2005/8/layout/orgChart1"/>
    <dgm:cxn modelId="{58A03FBA-5D14-4C34-9210-AC5685FD8730}" type="presParOf" srcId="{3C63D5AB-C4A2-4124-963D-4017C54343F7}" destId="{6D6A36F6-BCBB-45FC-857A-FF977DC8D5C8}" srcOrd="3" destOrd="0" presId="urn:microsoft.com/office/officeart/2005/8/layout/orgChart1"/>
    <dgm:cxn modelId="{2761A397-7BFD-4CFC-B7E5-93581E8EBC53}" type="presParOf" srcId="{6D6A36F6-BCBB-45FC-857A-FF977DC8D5C8}" destId="{41066F8A-6236-46AD-83C9-3423F080D6DA}" srcOrd="0" destOrd="0" presId="urn:microsoft.com/office/officeart/2005/8/layout/orgChart1"/>
    <dgm:cxn modelId="{4701C4C0-0827-47FB-A3A6-3C8061EE187F}" type="presParOf" srcId="{41066F8A-6236-46AD-83C9-3423F080D6DA}" destId="{A4D7E7A2-6E7E-4F6E-99AD-2E44392CF3E7}" srcOrd="0" destOrd="0" presId="urn:microsoft.com/office/officeart/2005/8/layout/orgChart1"/>
    <dgm:cxn modelId="{4F88C764-671D-42C3-8D80-D36A3C411B95}" type="presParOf" srcId="{41066F8A-6236-46AD-83C9-3423F080D6DA}" destId="{C5137EA2-C153-4CD2-A54D-F4A0F0F1DA7A}" srcOrd="1" destOrd="0" presId="urn:microsoft.com/office/officeart/2005/8/layout/orgChart1"/>
    <dgm:cxn modelId="{93120533-34BD-4870-B102-6343F0325080}" type="presParOf" srcId="{6D6A36F6-BCBB-45FC-857A-FF977DC8D5C8}" destId="{5CE7780F-73B6-47F3-84CF-DC7A2D373F60}" srcOrd="1" destOrd="0" presId="urn:microsoft.com/office/officeart/2005/8/layout/orgChart1"/>
    <dgm:cxn modelId="{3FEDF004-0B61-4AFF-9FB3-D1FC69DAFFB4}" type="presParOf" srcId="{6D6A36F6-BCBB-45FC-857A-FF977DC8D5C8}" destId="{548ECC13-12EA-4C68-B033-176CEE813EB3}" srcOrd="2" destOrd="0" presId="urn:microsoft.com/office/officeart/2005/8/layout/orgChart1"/>
    <dgm:cxn modelId="{D9406292-5699-4589-A08D-1FF5ABDD8A32}" type="presParOf" srcId="{5AA7B1E6-B4A4-4366-A0BC-0264E9C83138}" destId="{DB42B478-382F-4917-BE91-007554D8A1B4}" srcOrd="2" destOrd="0" presId="urn:microsoft.com/office/officeart/2005/8/layout/orgChart1"/>
    <dgm:cxn modelId="{5F383062-399A-4842-9CC8-4D3063B2400D}" type="presParOf" srcId="{466E25F5-1549-417C-BB49-0BBF94D84E3A}" destId="{2F35932F-899E-4C43-B560-15DF1B63E8DB}" srcOrd="4" destOrd="0" presId="urn:microsoft.com/office/officeart/2005/8/layout/orgChart1"/>
    <dgm:cxn modelId="{35399639-FFBE-4EB6-94A4-F0ECA2D2DC3F}" type="presParOf" srcId="{466E25F5-1549-417C-BB49-0BBF94D84E3A}" destId="{A6F2ED30-0361-42A2-AB37-4D1147F2E5C1}" srcOrd="5" destOrd="0" presId="urn:microsoft.com/office/officeart/2005/8/layout/orgChart1"/>
    <dgm:cxn modelId="{BA745629-492C-4582-B378-10F60CF8855F}" type="presParOf" srcId="{A6F2ED30-0361-42A2-AB37-4D1147F2E5C1}" destId="{60B94275-4F5D-496C-8FEB-60ED7EA61B8D}" srcOrd="0" destOrd="0" presId="urn:microsoft.com/office/officeart/2005/8/layout/orgChart1"/>
    <dgm:cxn modelId="{2AE9EC6C-407B-4B38-9C98-D9062DB5160E}" type="presParOf" srcId="{60B94275-4F5D-496C-8FEB-60ED7EA61B8D}" destId="{9BAA0EF0-E054-420B-8654-8F27A87E76FD}" srcOrd="0" destOrd="0" presId="urn:microsoft.com/office/officeart/2005/8/layout/orgChart1"/>
    <dgm:cxn modelId="{8194988E-6CCF-426B-8ACE-36639E601B13}" type="presParOf" srcId="{60B94275-4F5D-496C-8FEB-60ED7EA61B8D}" destId="{2AC8E6B0-4DFE-4C0C-A3E5-A93CD9E4864C}" srcOrd="1" destOrd="0" presId="urn:microsoft.com/office/officeart/2005/8/layout/orgChart1"/>
    <dgm:cxn modelId="{3E1C1841-D51C-4966-8AA2-F6592E13DFE4}" type="presParOf" srcId="{A6F2ED30-0361-42A2-AB37-4D1147F2E5C1}" destId="{402E855B-5AC8-447D-90F0-28C88CACA4F8}" srcOrd="1" destOrd="0" presId="urn:microsoft.com/office/officeart/2005/8/layout/orgChart1"/>
    <dgm:cxn modelId="{52426A61-3E19-4374-8144-9C6A53268C42}" type="presParOf" srcId="{402E855B-5AC8-447D-90F0-28C88CACA4F8}" destId="{B0B2C86F-0806-4870-ACBC-3394708768EE}" srcOrd="0" destOrd="0" presId="urn:microsoft.com/office/officeart/2005/8/layout/orgChart1"/>
    <dgm:cxn modelId="{73ED7FD9-A77E-48B1-860E-8610D801AD58}" type="presParOf" srcId="{402E855B-5AC8-447D-90F0-28C88CACA4F8}" destId="{A5361EAF-E3B3-49C2-908C-9F3B77240DFA}" srcOrd="1" destOrd="0" presId="urn:microsoft.com/office/officeart/2005/8/layout/orgChart1"/>
    <dgm:cxn modelId="{24DB6735-F6C5-48A2-8939-5302B134097B}" type="presParOf" srcId="{A5361EAF-E3B3-49C2-908C-9F3B77240DFA}" destId="{983D718D-A8F4-4CB8-96D3-8C1D94E7018D}" srcOrd="0" destOrd="0" presId="urn:microsoft.com/office/officeart/2005/8/layout/orgChart1"/>
    <dgm:cxn modelId="{C8DE0DED-ACAC-4914-8B9D-D5A12EE8991D}" type="presParOf" srcId="{983D718D-A8F4-4CB8-96D3-8C1D94E7018D}" destId="{DCDC0718-DB3B-4AB8-8ADC-51AEFFAE6B03}" srcOrd="0" destOrd="0" presId="urn:microsoft.com/office/officeart/2005/8/layout/orgChart1"/>
    <dgm:cxn modelId="{603D9C0A-EE12-47F9-94DE-F9115D50F2CD}" type="presParOf" srcId="{983D718D-A8F4-4CB8-96D3-8C1D94E7018D}" destId="{BB2DF5A4-B657-493B-8389-3D37EAFDC1B1}" srcOrd="1" destOrd="0" presId="urn:microsoft.com/office/officeart/2005/8/layout/orgChart1"/>
    <dgm:cxn modelId="{9204F29A-BE38-4EF5-A466-4F7BD0CFC372}" type="presParOf" srcId="{A5361EAF-E3B3-49C2-908C-9F3B77240DFA}" destId="{4875C011-2350-4F5C-B028-7BD834AAA2A1}" srcOrd="1" destOrd="0" presId="urn:microsoft.com/office/officeart/2005/8/layout/orgChart1"/>
    <dgm:cxn modelId="{146F203D-4453-4349-B4B0-4058B6C101F5}" type="presParOf" srcId="{A5361EAF-E3B3-49C2-908C-9F3B77240DFA}" destId="{4CCEA78B-202C-4C62-9445-5E8091DAB1DB}" srcOrd="2" destOrd="0" presId="urn:microsoft.com/office/officeart/2005/8/layout/orgChart1"/>
    <dgm:cxn modelId="{ABAC9457-892A-4BE2-88E0-E99FB43955DA}" type="presParOf" srcId="{402E855B-5AC8-447D-90F0-28C88CACA4F8}" destId="{C1AD6299-63F7-4CA5-87F9-872FD807160B}" srcOrd="2" destOrd="0" presId="urn:microsoft.com/office/officeart/2005/8/layout/orgChart1"/>
    <dgm:cxn modelId="{B796DC2A-3F87-46D0-9550-5902FF6BF3F9}" type="presParOf" srcId="{402E855B-5AC8-447D-90F0-28C88CACA4F8}" destId="{5D989945-B71C-408F-AA31-F142C285EEFA}" srcOrd="3" destOrd="0" presId="urn:microsoft.com/office/officeart/2005/8/layout/orgChart1"/>
    <dgm:cxn modelId="{E854F2A2-FDA9-48B7-833A-87846BC2B133}" type="presParOf" srcId="{5D989945-B71C-408F-AA31-F142C285EEFA}" destId="{D3914BF0-4C60-430F-9225-10506AFB7EE0}" srcOrd="0" destOrd="0" presId="urn:microsoft.com/office/officeart/2005/8/layout/orgChart1"/>
    <dgm:cxn modelId="{165350AE-C9F8-443E-85A4-5621F722901E}" type="presParOf" srcId="{D3914BF0-4C60-430F-9225-10506AFB7EE0}" destId="{28AF08A7-1543-4BE5-847B-572E2B11621D}" srcOrd="0" destOrd="0" presId="urn:microsoft.com/office/officeart/2005/8/layout/orgChart1"/>
    <dgm:cxn modelId="{21AAB178-6F9F-4D0E-BD9A-81997821FCE1}" type="presParOf" srcId="{D3914BF0-4C60-430F-9225-10506AFB7EE0}" destId="{A3F14B55-2589-42B0-AEE2-3E0A7B2A5C6E}" srcOrd="1" destOrd="0" presId="urn:microsoft.com/office/officeart/2005/8/layout/orgChart1"/>
    <dgm:cxn modelId="{0579FCA8-16B6-4AA0-AB06-23DB6262FBA7}" type="presParOf" srcId="{5D989945-B71C-408F-AA31-F142C285EEFA}" destId="{F3B1759E-A482-47AE-81CB-8E952353DDC9}" srcOrd="1" destOrd="0" presId="urn:microsoft.com/office/officeart/2005/8/layout/orgChart1"/>
    <dgm:cxn modelId="{4D8D3993-342E-42AC-93C0-DE352F91B5DB}" type="presParOf" srcId="{5D989945-B71C-408F-AA31-F142C285EEFA}" destId="{A61641EB-5A5D-4E95-B9F8-9F1C67665900}" srcOrd="2" destOrd="0" presId="urn:microsoft.com/office/officeart/2005/8/layout/orgChart1"/>
    <dgm:cxn modelId="{CBBEEAFA-CBB9-49B3-83D0-74578FB3521A}" type="presParOf" srcId="{402E855B-5AC8-447D-90F0-28C88CACA4F8}" destId="{9C3400F8-44F8-4270-861B-E26945363168}" srcOrd="4" destOrd="0" presId="urn:microsoft.com/office/officeart/2005/8/layout/orgChart1"/>
    <dgm:cxn modelId="{212E46F5-056B-4E7D-8A89-8411C4C24592}" type="presParOf" srcId="{402E855B-5AC8-447D-90F0-28C88CACA4F8}" destId="{EDDB3234-5723-4ED7-9A29-B2906BDAFC54}" srcOrd="5" destOrd="0" presId="urn:microsoft.com/office/officeart/2005/8/layout/orgChart1"/>
    <dgm:cxn modelId="{A2917F53-F02B-4E46-8B86-15B47AA689E0}" type="presParOf" srcId="{EDDB3234-5723-4ED7-9A29-B2906BDAFC54}" destId="{ED9DBF49-4491-44AD-9681-EE137D5871A6}" srcOrd="0" destOrd="0" presId="urn:microsoft.com/office/officeart/2005/8/layout/orgChart1"/>
    <dgm:cxn modelId="{CFB20FF9-7536-4BC0-A128-389614298CCC}" type="presParOf" srcId="{ED9DBF49-4491-44AD-9681-EE137D5871A6}" destId="{1AEEA4B3-E991-460C-9E09-B2E6B9CD3793}" srcOrd="0" destOrd="0" presId="urn:microsoft.com/office/officeart/2005/8/layout/orgChart1"/>
    <dgm:cxn modelId="{9B412DEE-8897-44EB-8B81-48C1DC79904B}" type="presParOf" srcId="{ED9DBF49-4491-44AD-9681-EE137D5871A6}" destId="{92AED2C3-0885-444D-9623-3210D9B73176}" srcOrd="1" destOrd="0" presId="urn:microsoft.com/office/officeart/2005/8/layout/orgChart1"/>
    <dgm:cxn modelId="{17750006-75BF-4A5B-BCB3-66F0154193F9}" type="presParOf" srcId="{EDDB3234-5723-4ED7-9A29-B2906BDAFC54}" destId="{B66FEC21-9128-457D-B835-FAF0DAD62E49}" srcOrd="1" destOrd="0" presId="urn:microsoft.com/office/officeart/2005/8/layout/orgChart1"/>
    <dgm:cxn modelId="{35AAABDE-4074-4CBB-81C2-63529AA8A827}" type="presParOf" srcId="{EDDB3234-5723-4ED7-9A29-B2906BDAFC54}" destId="{A527655F-ECE4-4130-B181-62B4B8E8CF49}" srcOrd="2" destOrd="0" presId="urn:microsoft.com/office/officeart/2005/8/layout/orgChart1"/>
    <dgm:cxn modelId="{985BD6E6-82C4-451A-B422-2D30A715A8A5}" type="presParOf" srcId="{A6F2ED30-0361-42A2-AB37-4D1147F2E5C1}" destId="{5D8CCD61-7C6E-405D-A60A-AD3CADBC2B7C}" srcOrd="2" destOrd="0" presId="urn:microsoft.com/office/officeart/2005/8/layout/orgChart1"/>
    <dgm:cxn modelId="{50CF3B74-78A0-414C-9DC5-0272DE8B55C7}" type="presParOf" srcId="{466E25F5-1549-417C-BB49-0BBF94D84E3A}" destId="{8D0C9597-369D-4CCC-8879-52EC66C374A0}" srcOrd="6" destOrd="0" presId="urn:microsoft.com/office/officeart/2005/8/layout/orgChart1"/>
    <dgm:cxn modelId="{A39C97C2-946B-48C7-8FB9-92E42776071D}" type="presParOf" srcId="{466E25F5-1549-417C-BB49-0BBF94D84E3A}" destId="{F621D562-727A-4B22-910E-8414D5008E83}" srcOrd="7" destOrd="0" presId="urn:microsoft.com/office/officeart/2005/8/layout/orgChart1"/>
    <dgm:cxn modelId="{56DCCC4C-95D4-423D-9406-A2B67616E96D}" type="presParOf" srcId="{F621D562-727A-4B22-910E-8414D5008E83}" destId="{8767F24F-2E89-43C3-811F-7C1B4031A3D2}" srcOrd="0" destOrd="0" presId="urn:microsoft.com/office/officeart/2005/8/layout/orgChart1"/>
    <dgm:cxn modelId="{10C9F87F-7DB5-4ECD-957F-6847EA5BE9C8}" type="presParOf" srcId="{8767F24F-2E89-43C3-811F-7C1B4031A3D2}" destId="{251B55A4-B399-47FA-9C21-488D354D695B}" srcOrd="0" destOrd="0" presId="urn:microsoft.com/office/officeart/2005/8/layout/orgChart1"/>
    <dgm:cxn modelId="{DE108F19-597D-413B-8093-38AEC3C91252}" type="presParOf" srcId="{8767F24F-2E89-43C3-811F-7C1B4031A3D2}" destId="{B3FFF85F-7C96-49CC-A6F8-DF284D0F2ED9}" srcOrd="1" destOrd="0" presId="urn:microsoft.com/office/officeart/2005/8/layout/orgChart1"/>
    <dgm:cxn modelId="{6E95D446-E094-4E94-A3D4-9F693800F576}" type="presParOf" srcId="{F621D562-727A-4B22-910E-8414D5008E83}" destId="{F8ED5D9E-44E2-4ECE-A367-B09D0E2EA1CD}" srcOrd="1" destOrd="0" presId="urn:microsoft.com/office/officeart/2005/8/layout/orgChart1"/>
    <dgm:cxn modelId="{57F51A90-EB43-4BCF-92D6-85D14E462075}" type="presParOf" srcId="{F8ED5D9E-44E2-4ECE-A367-B09D0E2EA1CD}" destId="{A3281C04-6F06-4545-9F1C-A2CDD3B33BAD}" srcOrd="0" destOrd="0" presId="urn:microsoft.com/office/officeart/2005/8/layout/orgChart1"/>
    <dgm:cxn modelId="{791EFE3D-0040-4177-8301-4BE46BFC0930}" type="presParOf" srcId="{F8ED5D9E-44E2-4ECE-A367-B09D0E2EA1CD}" destId="{A115CAFE-93EE-40CF-953B-00643749F63F}" srcOrd="1" destOrd="0" presId="urn:microsoft.com/office/officeart/2005/8/layout/orgChart1"/>
    <dgm:cxn modelId="{5BF83278-864D-46BF-9B25-A32FCF7331FB}" type="presParOf" srcId="{A115CAFE-93EE-40CF-953B-00643749F63F}" destId="{1F771914-B33D-459C-BCC3-E577CFB39637}" srcOrd="0" destOrd="0" presId="urn:microsoft.com/office/officeart/2005/8/layout/orgChart1"/>
    <dgm:cxn modelId="{8317B81A-FF49-4F37-BF36-91FE0B797D0C}" type="presParOf" srcId="{1F771914-B33D-459C-BCC3-E577CFB39637}" destId="{29C47323-D12E-497F-AFDA-B19964215D4D}" srcOrd="0" destOrd="0" presId="urn:microsoft.com/office/officeart/2005/8/layout/orgChart1"/>
    <dgm:cxn modelId="{6C8F6B5D-DE70-43C7-870D-C9501B47BB5C}" type="presParOf" srcId="{1F771914-B33D-459C-BCC3-E577CFB39637}" destId="{6193B28C-3EDD-4EDC-A406-DF16F9CEEE31}" srcOrd="1" destOrd="0" presId="urn:microsoft.com/office/officeart/2005/8/layout/orgChart1"/>
    <dgm:cxn modelId="{B215CF32-AB9C-445B-8190-BE60DFDDBA62}" type="presParOf" srcId="{A115CAFE-93EE-40CF-953B-00643749F63F}" destId="{815F9FBF-1483-4544-8E56-FE8A17B2A321}" srcOrd="1" destOrd="0" presId="urn:microsoft.com/office/officeart/2005/8/layout/orgChart1"/>
    <dgm:cxn modelId="{CA3ADDA6-CD0D-4EAC-A2CB-EC0CBF086046}" type="presParOf" srcId="{A115CAFE-93EE-40CF-953B-00643749F63F}" destId="{31B2C417-AA95-48AD-AEDB-3ADD6A89DEDB}" srcOrd="2" destOrd="0" presId="urn:microsoft.com/office/officeart/2005/8/layout/orgChart1"/>
    <dgm:cxn modelId="{1D3633E6-6685-490A-B11F-18622C48D0C0}" type="presParOf" srcId="{F8ED5D9E-44E2-4ECE-A367-B09D0E2EA1CD}" destId="{C4AEED88-9DD7-41A4-AA42-155817F0FB99}" srcOrd="2" destOrd="0" presId="urn:microsoft.com/office/officeart/2005/8/layout/orgChart1"/>
    <dgm:cxn modelId="{DF151833-1987-4EE0-91AF-C5D864400D2C}" type="presParOf" srcId="{F8ED5D9E-44E2-4ECE-A367-B09D0E2EA1CD}" destId="{E12207BA-116B-4875-A8EF-6AF0C9AB1EA4}" srcOrd="3" destOrd="0" presId="urn:microsoft.com/office/officeart/2005/8/layout/orgChart1"/>
    <dgm:cxn modelId="{3DD0DC82-FBF2-470A-958A-EFA16DB8C970}" type="presParOf" srcId="{E12207BA-116B-4875-A8EF-6AF0C9AB1EA4}" destId="{BF04C84E-3775-42C1-ABA1-8B1FA671112A}" srcOrd="0" destOrd="0" presId="urn:microsoft.com/office/officeart/2005/8/layout/orgChart1"/>
    <dgm:cxn modelId="{5B455CD0-0E28-46A3-A587-1A72D4FE45EE}" type="presParOf" srcId="{BF04C84E-3775-42C1-ABA1-8B1FA671112A}" destId="{207846C8-6CEF-41D3-976D-91789018D44D}" srcOrd="0" destOrd="0" presId="urn:microsoft.com/office/officeart/2005/8/layout/orgChart1"/>
    <dgm:cxn modelId="{31B5178C-9AA6-47D9-BE77-5118072AD9B6}" type="presParOf" srcId="{BF04C84E-3775-42C1-ABA1-8B1FA671112A}" destId="{458C4DD7-44EE-454F-8EFD-E645582A0C31}" srcOrd="1" destOrd="0" presId="urn:microsoft.com/office/officeart/2005/8/layout/orgChart1"/>
    <dgm:cxn modelId="{8F700F42-69D4-4B3E-918D-165525E67906}" type="presParOf" srcId="{E12207BA-116B-4875-A8EF-6AF0C9AB1EA4}" destId="{F3E9516E-BEE6-4323-AE19-D65F6E010E7A}" srcOrd="1" destOrd="0" presId="urn:microsoft.com/office/officeart/2005/8/layout/orgChart1"/>
    <dgm:cxn modelId="{FE57ED17-5021-4DE0-BDC2-3303CFE328D4}" type="presParOf" srcId="{E12207BA-116B-4875-A8EF-6AF0C9AB1EA4}" destId="{434EBE23-6E49-4AA7-B936-E3BC099BB0BB}" srcOrd="2" destOrd="0" presId="urn:microsoft.com/office/officeart/2005/8/layout/orgChart1"/>
    <dgm:cxn modelId="{6FC2C645-BACF-4B5A-B619-D6D267561CB8}" type="presParOf" srcId="{F621D562-727A-4B22-910E-8414D5008E83}" destId="{22A14A97-FBCD-47AB-8DE8-5F53C8430A30}" srcOrd="2" destOrd="0" presId="urn:microsoft.com/office/officeart/2005/8/layout/orgChart1"/>
    <dgm:cxn modelId="{A1D8BB02-A1B8-49CD-9B2D-97CAC76044D3}" type="presParOf" srcId="{466E25F5-1549-417C-BB49-0BBF94D84E3A}" destId="{9C8EE964-7B2F-4CA0-AA79-DC38695ACB5E}" srcOrd="8" destOrd="0" presId="urn:microsoft.com/office/officeart/2005/8/layout/orgChart1"/>
    <dgm:cxn modelId="{E67FE155-C3F4-4F9B-802F-EA340893A2C8}" type="presParOf" srcId="{466E25F5-1549-417C-BB49-0BBF94D84E3A}" destId="{5AA82B2E-8C2C-4EF3-AC0E-0F5AAAD3056D}" srcOrd="9" destOrd="0" presId="urn:microsoft.com/office/officeart/2005/8/layout/orgChart1"/>
    <dgm:cxn modelId="{9621DC74-1141-41B2-985E-854A7FDE6BDF}" type="presParOf" srcId="{5AA82B2E-8C2C-4EF3-AC0E-0F5AAAD3056D}" destId="{12EFFDE0-E80E-4886-8D22-AE369D355293}" srcOrd="0" destOrd="0" presId="urn:microsoft.com/office/officeart/2005/8/layout/orgChart1"/>
    <dgm:cxn modelId="{E46BCB88-66E6-4519-AE47-DAB07E2BE58E}" type="presParOf" srcId="{12EFFDE0-E80E-4886-8D22-AE369D355293}" destId="{E9774B56-4AEB-455E-B167-C474008CA21C}" srcOrd="0" destOrd="0" presId="urn:microsoft.com/office/officeart/2005/8/layout/orgChart1"/>
    <dgm:cxn modelId="{8CE333A7-7179-49A1-8720-B71DF38D3C1C}" type="presParOf" srcId="{12EFFDE0-E80E-4886-8D22-AE369D355293}" destId="{19CBA6EF-A1B4-4195-92A3-73C5DE54DE93}" srcOrd="1" destOrd="0" presId="urn:microsoft.com/office/officeart/2005/8/layout/orgChart1"/>
    <dgm:cxn modelId="{35F07BCF-5883-48C7-9A81-FEF2C1CAAD7F}" type="presParOf" srcId="{5AA82B2E-8C2C-4EF3-AC0E-0F5AAAD3056D}" destId="{1DAD88B1-3D4A-4D3F-8C0A-DFCDB50C78B6}" srcOrd="1" destOrd="0" presId="urn:microsoft.com/office/officeart/2005/8/layout/orgChart1"/>
    <dgm:cxn modelId="{414C9AC7-53BC-4B0D-BF21-C7B21045AF68}" type="presParOf" srcId="{1DAD88B1-3D4A-4D3F-8C0A-DFCDB50C78B6}" destId="{FC2B9FD7-0DD6-4A58-98B2-F744EF616EB8}" srcOrd="0" destOrd="0" presId="urn:microsoft.com/office/officeart/2005/8/layout/orgChart1"/>
    <dgm:cxn modelId="{2552EE29-7233-4415-80EC-23C68C2D3503}" type="presParOf" srcId="{1DAD88B1-3D4A-4D3F-8C0A-DFCDB50C78B6}" destId="{B3B35A63-DD7A-4522-B941-777C0C1DAAA6}" srcOrd="1" destOrd="0" presId="urn:microsoft.com/office/officeart/2005/8/layout/orgChart1"/>
    <dgm:cxn modelId="{3E66FA18-4030-4E24-90FC-F8D4E8D1B001}" type="presParOf" srcId="{B3B35A63-DD7A-4522-B941-777C0C1DAAA6}" destId="{A027A999-2649-4FC0-8E32-8B15A70E8587}" srcOrd="0" destOrd="0" presId="urn:microsoft.com/office/officeart/2005/8/layout/orgChart1"/>
    <dgm:cxn modelId="{ED4CA568-4AFB-4240-84C1-2CD84CE2EA94}" type="presParOf" srcId="{A027A999-2649-4FC0-8E32-8B15A70E8587}" destId="{C11C9DCC-6E0C-459E-B778-A95C44256972}" srcOrd="0" destOrd="0" presId="urn:microsoft.com/office/officeart/2005/8/layout/orgChart1"/>
    <dgm:cxn modelId="{846BBD6C-F281-4A6B-8AEC-968495856D65}" type="presParOf" srcId="{A027A999-2649-4FC0-8E32-8B15A70E8587}" destId="{010204AF-E815-46A5-91D0-F97D6A2A45CB}" srcOrd="1" destOrd="0" presId="urn:microsoft.com/office/officeart/2005/8/layout/orgChart1"/>
    <dgm:cxn modelId="{E22E5853-C964-4666-B841-F63192EC8ADB}" type="presParOf" srcId="{B3B35A63-DD7A-4522-B941-777C0C1DAAA6}" destId="{4706762B-903D-407F-AB9E-00871D602928}" srcOrd="1" destOrd="0" presId="urn:microsoft.com/office/officeart/2005/8/layout/orgChart1"/>
    <dgm:cxn modelId="{D4112BFB-7200-4EC7-AAB0-B81BBF39B93C}" type="presParOf" srcId="{B3B35A63-DD7A-4522-B941-777C0C1DAAA6}" destId="{4720B6D7-20D9-4920-AC10-7844ABE68031}" srcOrd="2" destOrd="0" presId="urn:microsoft.com/office/officeart/2005/8/layout/orgChart1"/>
    <dgm:cxn modelId="{46B32EEB-2218-430A-97A6-16AC4B2BB71D}" type="presParOf" srcId="{1DAD88B1-3D4A-4D3F-8C0A-DFCDB50C78B6}" destId="{2D90751F-B8A1-43CF-8C38-BF85B622006C}" srcOrd="2" destOrd="0" presId="urn:microsoft.com/office/officeart/2005/8/layout/orgChart1"/>
    <dgm:cxn modelId="{939B8B9F-3CCA-4245-922C-994489187A61}" type="presParOf" srcId="{1DAD88B1-3D4A-4D3F-8C0A-DFCDB50C78B6}" destId="{D8C8441D-07A4-4FB7-8189-FA6951E9341F}" srcOrd="3" destOrd="0" presId="urn:microsoft.com/office/officeart/2005/8/layout/orgChart1"/>
    <dgm:cxn modelId="{0937FAF6-909C-4285-B2F8-C6BC9C727D8B}" type="presParOf" srcId="{D8C8441D-07A4-4FB7-8189-FA6951E9341F}" destId="{17715C4B-A3DA-45C7-9D40-C08D35285D59}" srcOrd="0" destOrd="0" presId="urn:microsoft.com/office/officeart/2005/8/layout/orgChart1"/>
    <dgm:cxn modelId="{D3E1E188-7702-426C-9972-9E2120205085}" type="presParOf" srcId="{17715C4B-A3DA-45C7-9D40-C08D35285D59}" destId="{971C69C3-FC23-49AA-9EFF-45B1BAE61DF7}" srcOrd="0" destOrd="0" presId="urn:microsoft.com/office/officeart/2005/8/layout/orgChart1"/>
    <dgm:cxn modelId="{5953B123-C9F3-4A57-90C4-431910E54ACF}" type="presParOf" srcId="{17715C4B-A3DA-45C7-9D40-C08D35285D59}" destId="{362CA062-F408-4B39-9D82-CEB16630157C}" srcOrd="1" destOrd="0" presId="urn:microsoft.com/office/officeart/2005/8/layout/orgChart1"/>
    <dgm:cxn modelId="{021ECAB3-8F89-4528-BBB6-F4AF9986B2D8}" type="presParOf" srcId="{D8C8441D-07A4-4FB7-8189-FA6951E9341F}" destId="{0B8CD613-F19B-4DC4-8F44-4053E30B3EFD}" srcOrd="1" destOrd="0" presId="urn:microsoft.com/office/officeart/2005/8/layout/orgChart1"/>
    <dgm:cxn modelId="{780A4107-F583-4AA2-8F0B-C32EEA9C25AE}" type="presParOf" srcId="{D8C8441D-07A4-4FB7-8189-FA6951E9341F}" destId="{346536C8-2108-4134-9AC1-03DA1E38FF80}" srcOrd="2" destOrd="0" presId="urn:microsoft.com/office/officeart/2005/8/layout/orgChart1"/>
    <dgm:cxn modelId="{45E6183D-F7B9-48FF-8460-0E124BF475F8}" type="presParOf" srcId="{1DAD88B1-3D4A-4D3F-8C0A-DFCDB50C78B6}" destId="{07C00013-39D0-44BC-BEA9-8601D469A6B5}" srcOrd="4" destOrd="0" presId="urn:microsoft.com/office/officeart/2005/8/layout/orgChart1"/>
    <dgm:cxn modelId="{EA2E0728-9652-4050-A995-C625425C0228}" type="presParOf" srcId="{1DAD88B1-3D4A-4D3F-8C0A-DFCDB50C78B6}" destId="{2F0B2520-14F9-427B-A12C-81A0A9780322}" srcOrd="5" destOrd="0" presId="urn:microsoft.com/office/officeart/2005/8/layout/orgChart1"/>
    <dgm:cxn modelId="{8E8C293A-33AD-4CEF-8A9B-34C6152BAA6E}" type="presParOf" srcId="{2F0B2520-14F9-427B-A12C-81A0A9780322}" destId="{8A676C11-32C3-4F7A-B3DE-FB8D65ABB31A}" srcOrd="0" destOrd="0" presId="urn:microsoft.com/office/officeart/2005/8/layout/orgChart1"/>
    <dgm:cxn modelId="{C507B865-060A-4DA7-8607-179B8E2B4563}" type="presParOf" srcId="{8A676C11-32C3-4F7A-B3DE-FB8D65ABB31A}" destId="{38AAF29B-BBB7-4811-A3E1-FCE4121CE3B9}" srcOrd="0" destOrd="0" presId="urn:microsoft.com/office/officeart/2005/8/layout/orgChart1"/>
    <dgm:cxn modelId="{8622FD59-200A-4F41-9908-94110D7E79AF}" type="presParOf" srcId="{8A676C11-32C3-4F7A-B3DE-FB8D65ABB31A}" destId="{B1E221EF-7B90-4969-8239-21437E5F2CD8}" srcOrd="1" destOrd="0" presId="urn:microsoft.com/office/officeart/2005/8/layout/orgChart1"/>
    <dgm:cxn modelId="{C6D2BB61-3ABD-42D7-98C1-2D3031E01EFE}" type="presParOf" srcId="{2F0B2520-14F9-427B-A12C-81A0A9780322}" destId="{21F42C2B-3C1A-449B-B6DE-6D79A1311778}" srcOrd="1" destOrd="0" presId="urn:microsoft.com/office/officeart/2005/8/layout/orgChart1"/>
    <dgm:cxn modelId="{730F511C-113F-4B88-9B0B-D9BBEA54CBF1}" type="presParOf" srcId="{2F0B2520-14F9-427B-A12C-81A0A9780322}" destId="{C1CA5DE4-199E-40B8-827F-021AA78C6AA1}" srcOrd="2" destOrd="0" presId="urn:microsoft.com/office/officeart/2005/8/layout/orgChart1"/>
    <dgm:cxn modelId="{3152FE69-15E4-4C04-B16B-69C74795953C}" type="presParOf" srcId="{1DAD88B1-3D4A-4D3F-8C0A-DFCDB50C78B6}" destId="{71652E1C-C4F6-4488-B162-7E681E28F5B9}" srcOrd="6" destOrd="0" presId="urn:microsoft.com/office/officeart/2005/8/layout/orgChart1"/>
    <dgm:cxn modelId="{3A1A8DA8-196F-470C-B0B9-BC756BF70DFB}" type="presParOf" srcId="{1DAD88B1-3D4A-4D3F-8C0A-DFCDB50C78B6}" destId="{75069A16-5712-4AFC-943B-C2728E63C9BC}" srcOrd="7" destOrd="0" presId="urn:microsoft.com/office/officeart/2005/8/layout/orgChart1"/>
    <dgm:cxn modelId="{A0C1D82A-AD9A-456F-BD13-61188BBF28B5}" type="presParOf" srcId="{75069A16-5712-4AFC-943B-C2728E63C9BC}" destId="{D7003ABD-74F5-4644-A3DA-A10FC18E4403}" srcOrd="0" destOrd="0" presId="urn:microsoft.com/office/officeart/2005/8/layout/orgChart1"/>
    <dgm:cxn modelId="{1F162988-A8A6-4989-94BC-A7B9B7600374}" type="presParOf" srcId="{D7003ABD-74F5-4644-A3DA-A10FC18E4403}" destId="{E20152AA-D355-46F9-9198-ABB0DD0018DF}" srcOrd="0" destOrd="0" presId="urn:microsoft.com/office/officeart/2005/8/layout/orgChart1"/>
    <dgm:cxn modelId="{7D575162-DD7D-487B-B12F-9C3E156E6765}" type="presParOf" srcId="{D7003ABD-74F5-4644-A3DA-A10FC18E4403}" destId="{DBB78041-0B10-4889-AA31-91B6D6CA9C52}" srcOrd="1" destOrd="0" presId="urn:microsoft.com/office/officeart/2005/8/layout/orgChart1"/>
    <dgm:cxn modelId="{C214591B-173E-472F-828E-EA454F9B1E83}" type="presParOf" srcId="{75069A16-5712-4AFC-943B-C2728E63C9BC}" destId="{EBC3B5C0-53EE-4FFD-8290-A73FB315C215}" srcOrd="1" destOrd="0" presId="urn:microsoft.com/office/officeart/2005/8/layout/orgChart1"/>
    <dgm:cxn modelId="{6A517359-BBD2-4CDE-A1EC-14EE655364D0}" type="presParOf" srcId="{75069A16-5712-4AFC-943B-C2728E63C9BC}" destId="{48672BB4-D81B-45D7-A193-EB6BB9304700}" srcOrd="2" destOrd="0" presId="urn:microsoft.com/office/officeart/2005/8/layout/orgChart1"/>
    <dgm:cxn modelId="{26633C01-9143-47AD-94CE-92FC8A205CA1}" type="presParOf" srcId="{5AA82B2E-8C2C-4EF3-AC0E-0F5AAAD3056D}" destId="{21F62E2B-A594-4EA3-9C40-8BD2330111CA}" srcOrd="2" destOrd="0" presId="urn:microsoft.com/office/officeart/2005/8/layout/orgChart1"/>
    <dgm:cxn modelId="{BCB1DC7E-6CE9-419C-9C1C-6E197DC09D09}" type="presParOf" srcId="{466E25F5-1549-417C-BB49-0BBF94D84E3A}" destId="{63A4C65B-FE0E-4B98-A622-89BAD6B9D3A8}" srcOrd="10" destOrd="0" presId="urn:microsoft.com/office/officeart/2005/8/layout/orgChart1"/>
    <dgm:cxn modelId="{E9446AB3-3E64-4C1E-8E76-3C46CE630FF5}" type="presParOf" srcId="{466E25F5-1549-417C-BB49-0BBF94D84E3A}" destId="{EB1E1B68-BC83-41C1-BD09-9114944784AD}" srcOrd="11" destOrd="0" presId="urn:microsoft.com/office/officeart/2005/8/layout/orgChart1"/>
    <dgm:cxn modelId="{CE122CCD-DFE2-4939-BF80-9A68A6AAD74C}" type="presParOf" srcId="{EB1E1B68-BC83-41C1-BD09-9114944784AD}" destId="{5B03A9C7-FB8C-4588-A8D1-4166B854E9F8}" srcOrd="0" destOrd="0" presId="urn:microsoft.com/office/officeart/2005/8/layout/orgChart1"/>
    <dgm:cxn modelId="{0AA2D3A9-DE00-4021-BA87-D7CE3C1735CE}" type="presParOf" srcId="{5B03A9C7-FB8C-4588-A8D1-4166B854E9F8}" destId="{9D19E5BA-281C-475E-B9C8-6EA9100D9B5F}" srcOrd="0" destOrd="0" presId="urn:microsoft.com/office/officeart/2005/8/layout/orgChart1"/>
    <dgm:cxn modelId="{4C24C9F9-CC06-4087-B99B-509CCB086B3E}" type="presParOf" srcId="{5B03A9C7-FB8C-4588-A8D1-4166B854E9F8}" destId="{92AF3C90-D302-4742-BBD1-1F5C98226A0A}" srcOrd="1" destOrd="0" presId="urn:microsoft.com/office/officeart/2005/8/layout/orgChart1"/>
    <dgm:cxn modelId="{0EAF8E6D-C1B7-4188-9F15-1805603689F4}" type="presParOf" srcId="{EB1E1B68-BC83-41C1-BD09-9114944784AD}" destId="{CCC927E8-1FED-4A82-B80D-051AE848D4A7}" srcOrd="1" destOrd="0" presId="urn:microsoft.com/office/officeart/2005/8/layout/orgChart1"/>
    <dgm:cxn modelId="{857B6814-DF14-427B-AC85-6CC0F5FC5C06}" type="presParOf" srcId="{CCC927E8-1FED-4A82-B80D-051AE848D4A7}" destId="{FEADCA69-21A3-410A-8EA2-116B7FF1E998}" srcOrd="0" destOrd="0" presId="urn:microsoft.com/office/officeart/2005/8/layout/orgChart1"/>
    <dgm:cxn modelId="{511EFBC3-1E89-4653-BEE4-B59C357BD330}" type="presParOf" srcId="{CCC927E8-1FED-4A82-B80D-051AE848D4A7}" destId="{161490BE-F33F-45D2-B56D-CF8577E82CA5}" srcOrd="1" destOrd="0" presId="urn:microsoft.com/office/officeart/2005/8/layout/orgChart1"/>
    <dgm:cxn modelId="{4AFD6305-E5AC-4795-ABAA-10E5FA6E0A77}" type="presParOf" srcId="{161490BE-F33F-45D2-B56D-CF8577E82CA5}" destId="{BEE3AA4B-C395-42CD-A019-34EAB5207FE3}" srcOrd="0" destOrd="0" presId="urn:microsoft.com/office/officeart/2005/8/layout/orgChart1"/>
    <dgm:cxn modelId="{5D0737AB-8DD8-44FD-A7DA-6C5E80FE1735}" type="presParOf" srcId="{BEE3AA4B-C395-42CD-A019-34EAB5207FE3}" destId="{AB9F9AE5-0E1F-4DE6-8278-4BD018939CA5}" srcOrd="0" destOrd="0" presId="urn:microsoft.com/office/officeart/2005/8/layout/orgChart1"/>
    <dgm:cxn modelId="{0E1BB87F-247A-4299-B3FB-C38BE6BB14FF}" type="presParOf" srcId="{BEE3AA4B-C395-42CD-A019-34EAB5207FE3}" destId="{D364044F-857B-42AD-82CA-BFEC733E48F2}" srcOrd="1" destOrd="0" presId="urn:microsoft.com/office/officeart/2005/8/layout/orgChart1"/>
    <dgm:cxn modelId="{81358970-9F60-49F1-A76A-04E416BB949C}" type="presParOf" srcId="{161490BE-F33F-45D2-B56D-CF8577E82CA5}" destId="{669172A5-616E-41BA-B0AF-A33F27EA30D4}" srcOrd="1" destOrd="0" presId="urn:microsoft.com/office/officeart/2005/8/layout/orgChart1"/>
    <dgm:cxn modelId="{8757A6B7-3D46-4132-87C0-6FDB9D709439}" type="presParOf" srcId="{161490BE-F33F-45D2-B56D-CF8577E82CA5}" destId="{9AA02BCB-C665-49BA-BB9A-BA14EEDED185}" srcOrd="2" destOrd="0" presId="urn:microsoft.com/office/officeart/2005/8/layout/orgChart1"/>
    <dgm:cxn modelId="{95E47785-EE69-4A32-A8BF-FEAF0D262419}" type="presParOf" srcId="{CCC927E8-1FED-4A82-B80D-051AE848D4A7}" destId="{399B16ED-193C-4572-9C0C-308591170E3A}" srcOrd="2" destOrd="0" presId="urn:microsoft.com/office/officeart/2005/8/layout/orgChart1"/>
    <dgm:cxn modelId="{21C47D5B-B6BC-42F2-AA9D-9364C2CDE306}" type="presParOf" srcId="{CCC927E8-1FED-4A82-B80D-051AE848D4A7}" destId="{1EBB0B97-D101-49E6-B6A0-5D22EF93FD23}" srcOrd="3" destOrd="0" presId="urn:microsoft.com/office/officeart/2005/8/layout/orgChart1"/>
    <dgm:cxn modelId="{F047FF2B-A14F-4B05-A455-AC730B795D0A}" type="presParOf" srcId="{1EBB0B97-D101-49E6-B6A0-5D22EF93FD23}" destId="{6A34E13A-9279-4AB8-8C54-A813A3836821}" srcOrd="0" destOrd="0" presId="urn:microsoft.com/office/officeart/2005/8/layout/orgChart1"/>
    <dgm:cxn modelId="{75CE6E18-4C7C-4A8E-9314-6FCB228E70A8}" type="presParOf" srcId="{6A34E13A-9279-4AB8-8C54-A813A3836821}" destId="{D3383191-B3D1-4BC1-AA00-5D87F5845AA7}" srcOrd="0" destOrd="0" presId="urn:microsoft.com/office/officeart/2005/8/layout/orgChart1"/>
    <dgm:cxn modelId="{2107140E-712E-450A-8CA8-44C82201E610}" type="presParOf" srcId="{6A34E13A-9279-4AB8-8C54-A813A3836821}" destId="{0C6D5D69-291A-4E0E-9158-B6360F2681F5}" srcOrd="1" destOrd="0" presId="urn:microsoft.com/office/officeart/2005/8/layout/orgChart1"/>
    <dgm:cxn modelId="{C5ADA3AA-0D9B-4DED-8496-967B6D97E267}" type="presParOf" srcId="{1EBB0B97-D101-49E6-B6A0-5D22EF93FD23}" destId="{C411C012-7E95-41AA-B006-BFDB72FB67F5}" srcOrd="1" destOrd="0" presId="urn:microsoft.com/office/officeart/2005/8/layout/orgChart1"/>
    <dgm:cxn modelId="{F0A62561-897B-46E2-96B8-43D3393EB971}" type="presParOf" srcId="{1EBB0B97-D101-49E6-B6A0-5D22EF93FD23}" destId="{ECB87918-DE13-41C0-A0B9-4CDB2CCD0756}" srcOrd="2" destOrd="0" presId="urn:microsoft.com/office/officeart/2005/8/layout/orgChart1"/>
    <dgm:cxn modelId="{33CC34E3-C284-413A-B689-E2FAAAE42EEA}" type="presParOf" srcId="{CCC927E8-1FED-4A82-B80D-051AE848D4A7}" destId="{6CFB6F8D-8600-46C4-B262-AA4EB57642A5}" srcOrd="4" destOrd="0" presId="urn:microsoft.com/office/officeart/2005/8/layout/orgChart1"/>
    <dgm:cxn modelId="{567B5746-B93E-42F2-A834-7E4BF6972E39}" type="presParOf" srcId="{CCC927E8-1FED-4A82-B80D-051AE848D4A7}" destId="{2E930465-04B3-49AA-A75A-F6E4974BB09F}" srcOrd="5" destOrd="0" presId="urn:microsoft.com/office/officeart/2005/8/layout/orgChart1"/>
    <dgm:cxn modelId="{206FFE5C-DC2E-4169-B5F6-BD8F0CEE58A2}" type="presParOf" srcId="{2E930465-04B3-49AA-A75A-F6E4974BB09F}" destId="{05E5DD26-4680-42DE-95CE-9DC0418CB08F}" srcOrd="0" destOrd="0" presId="urn:microsoft.com/office/officeart/2005/8/layout/orgChart1"/>
    <dgm:cxn modelId="{704E2A99-08DD-4302-86B4-FD613FAE35ED}" type="presParOf" srcId="{05E5DD26-4680-42DE-95CE-9DC0418CB08F}" destId="{01D9FE1B-8FA8-4822-ACF7-4855747C02A1}" srcOrd="0" destOrd="0" presId="urn:microsoft.com/office/officeart/2005/8/layout/orgChart1"/>
    <dgm:cxn modelId="{BE42CD05-854C-45D0-92BA-4294232F4A92}" type="presParOf" srcId="{05E5DD26-4680-42DE-95CE-9DC0418CB08F}" destId="{7F69CD84-C1AB-4EE4-ADE6-754AFD077E90}" srcOrd="1" destOrd="0" presId="urn:microsoft.com/office/officeart/2005/8/layout/orgChart1"/>
    <dgm:cxn modelId="{74288247-03F6-4105-8D68-A3FB7DA794A5}" type="presParOf" srcId="{2E930465-04B3-49AA-A75A-F6E4974BB09F}" destId="{AA04B7DD-017F-456D-BA02-B13C9EDC9DA0}" srcOrd="1" destOrd="0" presId="urn:microsoft.com/office/officeart/2005/8/layout/orgChart1"/>
    <dgm:cxn modelId="{EF6FB05E-F53D-4D3A-8606-D97C2A037A37}" type="presParOf" srcId="{2E930465-04B3-49AA-A75A-F6E4974BB09F}" destId="{716C7F3F-3D1F-478F-9302-9953B89FAC96}" srcOrd="2" destOrd="0" presId="urn:microsoft.com/office/officeart/2005/8/layout/orgChart1"/>
    <dgm:cxn modelId="{4C0FABE6-EE65-4DAF-828F-87E91D4F846C}" type="presParOf" srcId="{CCC927E8-1FED-4A82-B80D-051AE848D4A7}" destId="{59A9FF73-1B53-4FD9-979F-FAEE82190FC9}" srcOrd="6" destOrd="0" presId="urn:microsoft.com/office/officeart/2005/8/layout/orgChart1"/>
    <dgm:cxn modelId="{96DC8915-159B-4187-B8C5-941419FFB2E5}" type="presParOf" srcId="{CCC927E8-1FED-4A82-B80D-051AE848D4A7}" destId="{55814F8F-DC8D-424B-BF11-6A969DBBFCEC}" srcOrd="7" destOrd="0" presId="urn:microsoft.com/office/officeart/2005/8/layout/orgChart1"/>
    <dgm:cxn modelId="{DC25E715-2189-4BC5-893C-29D7D98122DC}" type="presParOf" srcId="{55814F8F-DC8D-424B-BF11-6A969DBBFCEC}" destId="{25A5A981-9A7B-4357-AC3C-234CA9F56888}" srcOrd="0" destOrd="0" presId="urn:microsoft.com/office/officeart/2005/8/layout/orgChart1"/>
    <dgm:cxn modelId="{83FF790C-9F42-41A6-B3D8-898DD3659329}" type="presParOf" srcId="{25A5A981-9A7B-4357-AC3C-234CA9F56888}" destId="{7D76E1D8-6AE7-4B0D-A502-5C58C280CF0E}" srcOrd="0" destOrd="0" presId="urn:microsoft.com/office/officeart/2005/8/layout/orgChart1"/>
    <dgm:cxn modelId="{0E7FD964-9791-41EB-9436-45801CB86FD1}" type="presParOf" srcId="{25A5A981-9A7B-4357-AC3C-234CA9F56888}" destId="{812F879F-0994-44D4-8D47-F85687E56F68}" srcOrd="1" destOrd="0" presId="urn:microsoft.com/office/officeart/2005/8/layout/orgChart1"/>
    <dgm:cxn modelId="{CFA5FCAE-888B-494B-A833-6A212747E4F9}" type="presParOf" srcId="{55814F8F-DC8D-424B-BF11-6A969DBBFCEC}" destId="{356A296E-3135-4BB9-B22D-4BA574B6369A}" srcOrd="1" destOrd="0" presId="urn:microsoft.com/office/officeart/2005/8/layout/orgChart1"/>
    <dgm:cxn modelId="{EAAE7CEF-01B2-499F-9969-F4EDC0377DED}" type="presParOf" srcId="{55814F8F-DC8D-424B-BF11-6A969DBBFCEC}" destId="{51F2E4CA-45FE-4865-BB24-02B82D462FB0}" srcOrd="2" destOrd="0" presId="urn:microsoft.com/office/officeart/2005/8/layout/orgChart1"/>
    <dgm:cxn modelId="{F5C63317-54E4-4DC8-8E4D-F3C5EBBA5B5A}" type="presParOf" srcId="{EB1E1B68-BC83-41C1-BD09-9114944784AD}" destId="{D8460FC5-710C-4A54-824D-12B8AC85F6ED}" srcOrd="2" destOrd="0" presId="urn:microsoft.com/office/officeart/2005/8/layout/orgChart1"/>
    <dgm:cxn modelId="{0DB59EA7-C2BF-45F7-AFEF-E19E3D6BABBA}" type="presParOf" srcId="{466E25F5-1549-417C-BB49-0BBF94D84E3A}" destId="{16F5CC62-C090-46E8-B20E-945E12E5DDAC}" srcOrd="12" destOrd="0" presId="urn:microsoft.com/office/officeart/2005/8/layout/orgChart1"/>
    <dgm:cxn modelId="{D868DC14-4D56-435F-94F0-39979653E368}" type="presParOf" srcId="{466E25F5-1549-417C-BB49-0BBF94D84E3A}" destId="{5C550797-BB92-48C5-930F-0207D63A5EE8}" srcOrd="13" destOrd="0" presId="urn:microsoft.com/office/officeart/2005/8/layout/orgChart1"/>
    <dgm:cxn modelId="{0E5B3A90-DE2A-40F9-957B-08A65E89E473}" type="presParOf" srcId="{5C550797-BB92-48C5-930F-0207D63A5EE8}" destId="{A8BB3083-D4A3-44AB-AA19-B866C104492E}" srcOrd="0" destOrd="0" presId="urn:microsoft.com/office/officeart/2005/8/layout/orgChart1"/>
    <dgm:cxn modelId="{F6F885F0-5F11-4E11-8E37-7F5DF8577344}" type="presParOf" srcId="{A8BB3083-D4A3-44AB-AA19-B866C104492E}" destId="{3FAE8A48-6794-411B-BDB5-F566E0CA45C1}" srcOrd="0" destOrd="0" presId="urn:microsoft.com/office/officeart/2005/8/layout/orgChart1"/>
    <dgm:cxn modelId="{7EB6DB9B-EBBA-450F-A85A-9A367BD45206}" type="presParOf" srcId="{A8BB3083-D4A3-44AB-AA19-B866C104492E}" destId="{F417AC6F-3D18-4AEB-AECF-73B0B4869EE4}" srcOrd="1" destOrd="0" presId="urn:microsoft.com/office/officeart/2005/8/layout/orgChart1"/>
    <dgm:cxn modelId="{B94A0360-E1F5-4601-8F5A-C72FACB4636F}" type="presParOf" srcId="{5C550797-BB92-48C5-930F-0207D63A5EE8}" destId="{FF3CCC58-B7A5-4738-8421-C59456160A9A}" srcOrd="1" destOrd="0" presId="urn:microsoft.com/office/officeart/2005/8/layout/orgChart1"/>
    <dgm:cxn modelId="{1A4F61BA-F628-4257-A607-46A1C1600639}" type="presParOf" srcId="{5C550797-BB92-48C5-930F-0207D63A5EE8}" destId="{1EC8DF11-DCBD-4F64-BA28-7E4BB443350F}" srcOrd="2" destOrd="0" presId="urn:microsoft.com/office/officeart/2005/8/layout/orgChart1"/>
    <dgm:cxn modelId="{2754256E-5C26-4F9C-9818-43CBF07EA526}" type="presParOf" srcId="{5C4FF386-D7E7-4DA9-BB91-F3F471854C1B}" destId="{B4D6F206-7853-4D09-A39B-BE228B59B5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A1EF25-23E2-41E9-A737-847A9CE97D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8944F6-4A6B-4299-B088-9917AC297C80}">
      <dgm:prSet phldrT="[Text]"/>
      <dgm:spPr/>
      <dgm:t>
        <a:bodyPr/>
        <a:lstStyle/>
        <a:p>
          <a:r>
            <a:rPr lang="en-GB" dirty="0"/>
            <a:t>Director of Operations</a:t>
          </a:r>
        </a:p>
      </dgm:t>
    </dgm:pt>
    <dgm:pt modelId="{8B2B3C7C-6325-470A-BE8B-130B974D5184}" type="parTrans" cxnId="{DC4FDB5A-37A3-4063-B198-6189D166BC3C}">
      <dgm:prSet/>
      <dgm:spPr/>
      <dgm:t>
        <a:bodyPr/>
        <a:lstStyle/>
        <a:p>
          <a:endParaRPr lang="en-GB"/>
        </a:p>
      </dgm:t>
    </dgm:pt>
    <dgm:pt modelId="{5F5CD860-4049-4A81-A3B9-C355C151563C}" type="sibTrans" cxnId="{DC4FDB5A-37A3-4063-B198-6189D166BC3C}">
      <dgm:prSet/>
      <dgm:spPr/>
      <dgm:t>
        <a:bodyPr/>
        <a:lstStyle/>
        <a:p>
          <a:endParaRPr lang="en-GB"/>
        </a:p>
      </dgm:t>
    </dgm:pt>
    <dgm:pt modelId="{DD42059C-6222-463A-8DF9-9ED43E2BB3AC}">
      <dgm:prSet phldrT="[Text]"/>
      <dgm:spPr/>
      <dgm:t>
        <a:bodyPr/>
        <a:lstStyle/>
        <a:p>
          <a:r>
            <a:rPr lang="en-GB" dirty="0"/>
            <a:t>Working for Carers Manager</a:t>
          </a:r>
        </a:p>
      </dgm:t>
    </dgm:pt>
    <dgm:pt modelId="{28480702-5FED-4DA2-B101-6DD2CEEDF91D}" type="parTrans" cxnId="{57063B50-F5AB-4F10-8381-53D62BE31697}">
      <dgm:prSet/>
      <dgm:spPr/>
      <dgm:t>
        <a:bodyPr/>
        <a:lstStyle/>
        <a:p>
          <a:endParaRPr lang="en-GB"/>
        </a:p>
      </dgm:t>
    </dgm:pt>
    <dgm:pt modelId="{1670825B-E5EC-42AC-B37E-11A46EF5279E}" type="sibTrans" cxnId="{57063B50-F5AB-4F10-8381-53D62BE31697}">
      <dgm:prSet/>
      <dgm:spPr/>
      <dgm:t>
        <a:bodyPr/>
        <a:lstStyle/>
        <a:p>
          <a:endParaRPr lang="en-GB"/>
        </a:p>
      </dgm:t>
    </dgm:pt>
    <dgm:pt modelId="{6F7FE3A1-9C47-42C3-A4A1-8FE651EFF827}">
      <dgm:prSet phldrT="[Text]"/>
      <dgm:spPr/>
      <dgm:t>
        <a:bodyPr/>
        <a:lstStyle/>
        <a:p>
          <a:r>
            <a:rPr lang="en-GB" dirty="0"/>
            <a:t>Young Carers Manager</a:t>
          </a:r>
        </a:p>
      </dgm:t>
    </dgm:pt>
    <dgm:pt modelId="{A25603E6-16BC-43F9-85B3-BA725C83021C}" type="parTrans" cxnId="{83CC3DF0-374B-4E08-B16F-6D07325AE0CE}">
      <dgm:prSet/>
      <dgm:spPr/>
      <dgm:t>
        <a:bodyPr/>
        <a:lstStyle/>
        <a:p>
          <a:endParaRPr lang="en-GB"/>
        </a:p>
      </dgm:t>
    </dgm:pt>
    <dgm:pt modelId="{6BC561BC-714D-4265-A50B-E491A168E254}" type="sibTrans" cxnId="{83CC3DF0-374B-4E08-B16F-6D07325AE0CE}">
      <dgm:prSet/>
      <dgm:spPr/>
      <dgm:t>
        <a:bodyPr/>
        <a:lstStyle/>
        <a:p>
          <a:endParaRPr lang="en-GB"/>
        </a:p>
      </dgm:t>
    </dgm:pt>
    <dgm:pt modelId="{4A5EBA4B-CA84-4DB6-AC73-735E14B5D0B1}">
      <dgm:prSet phldrT="[Text]"/>
      <dgm:spPr/>
      <dgm:t>
        <a:bodyPr/>
        <a:lstStyle/>
        <a:p>
          <a:r>
            <a:rPr lang="en-GB" dirty="0"/>
            <a:t>Counselling</a:t>
          </a:r>
          <a:r>
            <a:rPr lang="en-GB" baseline="0" dirty="0"/>
            <a:t> Supervisor</a:t>
          </a:r>
          <a:endParaRPr lang="en-GB" dirty="0"/>
        </a:p>
      </dgm:t>
    </dgm:pt>
    <dgm:pt modelId="{977ADBEA-B36C-46A7-8F40-DBBEAC6EBFA7}" type="parTrans" cxnId="{7972D8B9-C21A-4EA4-8FFD-6B61E3C2A19E}">
      <dgm:prSet/>
      <dgm:spPr/>
      <dgm:t>
        <a:bodyPr/>
        <a:lstStyle/>
        <a:p>
          <a:endParaRPr lang="en-GB"/>
        </a:p>
      </dgm:t>
    </dgm:pt>
    <dgm:pt modelId="{15487459-F64A-4E09-A776-AC35F2AEFDAA}" type="sibTrans" cxnId="{7972D8B9-C21A-4EA4-8FFD-6B61E3C2A19E}">
      <dgm:prSet/>
      <dgm:spPr/>
      <dgm:t>
        <a:bodyPr/>
        <a:lstStyle/>
        <a:p>
          <a:endParaRPr lang="en-GB"/>
        </a:p>
      </dgm:t>
    </dgm:pt>
    <dgm:pt modelId="{3D9217B0-3B09-49BD-9230-1BB764D1A96F}">
      <dgm:prSet phldrT="[Text]"/>
      <dgm:spPr/>
      <dgm:t>
        <a:bodyPr/>
        <a:lstStyle/>
        <a:p>
          <a:r>
            <a:rPr lang="en-GB" dirty="0"/>
            <a:t>Adult Carers Ops Manager</a:t>
          </a:r>
        </a:p>
      </dgm:t>
    </dgm:pt>
    <dgm:pt modelId="{166C1CC4-E34C-484D-ADA9-E1CA3CEF8269}" type="parTrans" cxnId="{AB87676D-3947-4C3D-AB23-C345C6141276}">
      <dgm:prSet/>
      <dgm:spPr/>
      <dgm:t>
        <a:bodyPr/>
        <a:lstStyle/>
        <a:p>
          <a:endParaRPr lang="en-GB"/>
        </a:p>
      </dgm:t>
    </dgm:pt>
    <dgm:pt modelId="{D3EC7205-C548-49BA-9CC7-C79D2C359C3C}" type="sibTrans" cxnId="{AB87676D-3947-4C3D-AB23-C345C6141276}">
      <dgm:prSet/>
      <dgm:spPr/>
      <dgm:t>
        <a:bodyPr/>
        <a:lstStyle/>
        <a:p>
          <a:endParaRPr lang="en-GB"/>
        </a:p>
      </dgm:t>
    </dgm:pt>
    <dgm:pt modelId="{0D4EBB8D-4BB4-4FFA-8EF9-F4CD6E884869}">
      <dgm:prSet phldrT="[Text]"/>
      <dgm:spPr/>
      <dgm:t>
        <a:bodyPr/>
        <a:lstStyle/>
        <a:p>
          <a:r>
            <a:rPr lang="en-GB" dirty="0"/>
            <a:t>Dementia Services Manager</a:t>
          </a:r>
        </a:p>
      </dgm:t>
    </dgm:pt>
    <dgm:pt modelId="{EB913AB6-337C-4868-B650-AA35D97E7DD9}" type="parTrans" cxnId="{3D899F69-1042-407F-8109-7B60F9FB13E9}">
      <dgm:prSet/>
      <dgm:spPr/>
      <dgm:t>
        <a:bodyPr/>
        <a:lstStyle/>
        <a:p>
          <a:endParaRPr lang="en-GB"/>
        </a:p>
      </dgm:t>
    </dgm:pt>
    <dgm:pt modelId="{47652A6D-C711-45C9-ACFC-5F83B9C63226}" type="sibTrans" cxnId="{3D899F69-1042-407F-8109-7B60F9FB13E9}">
      <dgm:prSet/>
      <dgm:spPr/>
      <dgm:t>
        <a:bodyPr/>
        <a:lstStyle/>
        <a:p>
          <a:endParaRPr lang="en-GB"/>
        </a:p>
      </dgm:t>
    </dgm:pt>
    <dgm:pt modelId="{9D060487-6E3F-4567-BF87-25A2604832E3}">
      <dgm:prSet/>
      <dgm:spPr/>
      <dgm:t>
        <a:bodyPr/>
        <a:lstStyle/>
        <a:p>
          <a:r>
            <a:rPr lang="en-GB" dirty="0"/>
            <a:t>WFC Officer</a:t>
          </a:r>
        </a:p>
      </dgm:t>
    </dgm:pt>
    <dgm:pt modelId="{CA3CE646-3943-46E2-A282-EE52AD61FF92}" type="parTrans" cxnId="{F189B19E-AE40-4FE8-91AD-FF0F6D2D1498}">
      <dgm:prSet/>
      <dgm:spPr/>
      <dgm:t>
        <a:bodyPr/>
        <a:lstStyle/>
        <a:p>
          <a:endParaRPr lang="en-GB"/>
        </a:p>
      </dgm:t>
    </dgm:pt>
    <dgm:pt modelId="{AB1A48D9-309B-47C7-9722-D5F832B113E6}" type="sibTrans" cxnId="{F189B19E-AE40-4FE8-91AD-FF0F6D2D1498}">
      <dgm:prSet/>
      <dgm:spPr/>
      <dgm:t>
        <a:bodyPr/>
        <a:lstStyle/>
        <a:p>
          <a:endParaRPr lang="en-GB"/>
        </a:p>
      </dgm:t>
    </dgm:pt>
    <dgm:pt modelId="{5A496D38-CB3E-4DAB-91D9-A8D81EEC9C7B}">
      <dgm:prSet/>
      <dgm:spPr/>
      <dgm:t>
        <a:bodyPr/>
        <a:lstStyle/>
        <a:p>
          <a:r>
            <a:rPr lang="en-GB" dirty="0"/>
            <a:t>WFC Officer</a:t>
          </a:r>
        </a:p>
      </dgm:t>
    </dgm:pt>
    <dgm:pt modelId="{80E1EBAC-B161-4557-B211-878EF3F0C0B2}" type="parTrans" cxnId="{7AEA7B82-F9D5-42D0-A54E-67AC3D3FFF5F}">
      <dgm:prSet/>
      <dgm:spPr/>
      <dgm:t>
        <a:bodyPr/>
        <a:lstStyle/>
        <a:p>
          <a:endParaRPr lang="en-GB"/>
        </a:p>
      </dgm:t>
    </dgm:pt>
    <dgm:pt modelId="{4E84D625-432F-4FB5-8783-51681955C51D}" type="sibTrans" cxnId="{7AEA7B82-F9D5-42D0-A54E-67AC3D3FFF5F}">
      <dgm:prSet/>
      <dgm:spPr/>
      <dgm:t>
        <a:bodyPr/>
        <a:lstStyle/>
        <a:p>
          <a:endParaRPr lang="en-GB"/>
        </a:p>
      </dgm:t>
    </dgm:pt>
    <dgm:pt modelId="{20AD18F8-C7C8-4495-A521-CD2A4BFB5A2D}">
      <dgm:prSet/>
      <dgm:spPr/>
      <dgm:t>
        <a:bodyPr/>
        <a:lstStyle/>
        <a:p>
          <a:r>
            <a:rPr lang="en-GB" dirty="0"/>
            <a:t>WFC Officer</a:t>
          </a:r>
        </a:p>
      </dgm:t>
    </dgm:pt>
    <dgm:pt modelId="{FA405F73-043E-4935-9E7A-84FAB1CDFE26}" type="parTrans" cxnId="{D85B15C2-CB3A-4DBC-9CCD-AC812BAB48B3}">
      <dgm:prSet/>
      <dgm:spPr/>
      <dgm:t>
        <a:bodyPr/>
        <a:lstStyle/>
        <a:p>
          <a:endParaRPr lang="en-GB"/>
        </a:p>
      </dgm:t>
    </dgm:pt>
    <dgm:pt modelId="{FA9CD0E1-E093-4CB7-9287-2BE6064D6B04}" type="sibTrans" cxnId="{D85B15C2-CB3A-4DBC-9CCD-AC812BAB48B3}">
      <dgm:prSet/>
      <dgm:spPr/>
      <dgm:t>
        <a:bodyPr/>
        <a:lstStyle/>
        <a:p>
          <a:endParaRPr lang="en-GB"/>
        </a:p>
      </dgm:t>
    </dgm:pt>
    <dgm:pt modelId="{91042596-F030-4AE5-8E63-4AFAF0984922}">
      <dgm:prSet/>
      <dgm:spPr/>
      <dgm:t>
        <a:bodyPr/>
        <a:lstStyle/>
        <a:p>
          <a:r>
            <a:rPr lang="en-GB" dirty="0"/>
            <a:t>Young Carers Co-ordinator</a:t>
          </a:r>
        </a:p>
      </dgm:t>
    </dgm:pt>
    <dgm:pt modelId="{FAD8EA10-4DD9-4F60-AD1A-421C20BDB00B}" type="parTrans" cxnId="{ADC753CF-8A7B-46B3-9B06-3A41462F48EE}">
      <dgm:prSet/>
      <dgm:spPr/>
      <dgm:t>
        <a:bodyPr/>
        <a:lstStyle/>
        <a:p>
          <a:endParaRPr lang="en-GB"/>
        </a:p>
      </dgm:t>
    </dgm:pt>
    <dgm:pt modelId="{C044F9AF-3B3F-4C19-A723-393B5F3BB0D8}" type="sibTrans" cxnId="{ADC753CF-8A7B-46B3-9B06-3A41462F48EE}">
      <dgm:prSet/>
      <dgm:spPr/>
      <dgm:t>
        <a:bodyPr/>
        <a:lstStyle/>
        <a:p>
          <a:endParaRPr lang="en-GB"/>
        </a:p>
      </dgm:t>
    </dgm:pt>
    <dgm:pt modelId="{41E50BDD-51F9-42BA-8C21-54B9125C3945}">
      <dgm:prSet/>
      <dgm:spPr/>
      <dgm:t>
        <a:bodyPr/>
        <a:lstStyle/>
        <a:p>
          <a:r>
            <a:rPr lang="en-GB" dirty="0"/>
            <a:t>Neighbourhood Officer</a:t>
          </a:r>
        </a:p>
      </dgm:t>
    </dgm:pt>
    <dgm:pt modelId="{2C874A79-8663-48C5-9356-BCD6E669103D}" type="parTrans" cxnId="{E56EDFBD-FA47-4C7A-A828-8EC86515ADC1}">
      <dgm:prSet/>
      <dgm:spPr/>
      <dgm:t>
        <a:bodyPr/>
        <a:lstStyle/>
        <a:p>
          <a:endParaRPr lang="en-GB"/>
        </a:p>
      </dgm:t>
    </dgm:pt>
    <dgm:pt modelId="{C6333A24-F971-4720-9A12-F0E51D022045}" type="sibTrans" cxnId="{E56EDFBD-FA47-4C7A-A828-8EC86515ADC1}">
      <dgm:prSet/>
      <dgm:spPr/>
      <dgm:t>
        <a:bodyPr/>
        <a:lstStyle/>
        <a:p>
          <a:endParaRPr lang="en-GB"/>
        </a:p>
      </dgm:t>
    </dgm:pt>
    <dgm:pt modelId="{846C4F60-E30D-486B-A45A-C713E90F0559}">
      <dgm:prSet/>
      <dgm:spPr/>
      <dgm:t>
        <a:bodyPr/>
        <a:lstStyle/>
        <a:p>
          <a:r>
            <a:rPr lang="en-GB" dirty="0"/>
            <a:t>Neighbourhood Officer</a:t>
          </a:r>
        </a:p>
      </dgm:t>
    </dgm:pt>
    <dgm:pt modelId="{3E8F7068-5731-4253-9261-2131CEBF44CE}" type="parTrans" cxnId="{5CA1464E-7EA8-4D72-9361-8B1919711983}">
      <dgm:prSet/>
      <dgm:spPr/>
      <dgm:t>
        <a:bodyPr/>
        <a:lstStyle/>
        <a:p>
          <a:endParaRPr lang="en-GB"/>
        </a:p>
      </dgm:t>
    </dgm:pt>
    <dgm:pt modelId="{0E790C36-8AC4-427E-A35B-F7767E62CAAB}" type="sibTrans" cxnId="{5CA1464E-7EA8-4D72-9361-8B1919711983}">
      <dgm:prSet/>
      <dgm:spPr/>
      <dgm:t>
        <a:bodyPr/>
        <a:lstStyle/>
        <a:p>
          <a:endParaRPr lang="en-GB"/>
        </a:p>
      </dgm:t>
    </dgm:pt>
    <dgm:pt modelId="{987C44DF-A419-45DD-BF73-E303BC6FAF27}">
      <dgm:prSet/>
      <dgm:spPr/>
      <dgm:t>
        <a:bodyPr/>
        <a:lstStyle/>
        <a:p>
          <a:r>
            <a:rPr lang="en-GB" dirty="0"/>
            <a:t>Neighbourhood Officer</a:t>
          </a:r>
        </a:p>
      </dgm:t>
    </dgm:pt>
    <dgm:pt modelId="{8DD858D9-6B66-4F95-986C-A00685D0DE31}" type="parTrans" cxnId="{778E91DE-06F6-4C20-B0C2-DAD4D3F5F797}">
      <dgm:prSet/>
      <dgm:spPr/>
      <dgm:t>
        <a:bodyPr/>
        <a:lstStyle/>
        <a:p>
          <a:endParaRPr lang="en-GB"/>
        </a:p>
      </dgm:t>
    </dgm:pt>
    <dgm:pt modelId="{235B93A1-A0F8-4617-A0FA-20CB2A390046}" type="sibTrans" cxnId="{778E91DE-06F6-4C20-B0C2-DAD4D3F5F797}">
      <dgm:prSet/>
      <dgm:spPr/>
      <dgm:t>
        <a:bodyPr/>
        <a:lstStyle/>
        <a:p>
          <a:endParaRPr lang="en-GB"/>
        </a:p>
      </dgm:t>
    </dgm:pt>
    <dgm:pt modelId="{BA215011-EF8F-4FE5-80FE-D73C00C1D484}">
      <dgm:prSet/>
      <dgm:spPr/>
      <dgm:t>
        <a:bodyPr/>
        <a:lstStyle/>
        <a:p>
          <a:r>
            <a:rPr lang="en-GB" dirty="0"/>
            <a:t>Counsellors</a:t>
          </a:r>
        </a:p>
      </dgm:t>
    </dgm:pt>
    <dgm:pt modelId="{0BC1B8C1-D54E-4B4E-B635-2E8A90219E16}" type="parTrans" cxnId="{0087BC75-F75C-408A-9D8B-0FD71C88676F}">
      <dgm:prSet/>
      <dgm:spPr/>
      <dgm:t>
        <a:bodyPr/>
        <a:lstStyle/>
        <a:p>
          <a:endParaRPr lang="en-GB"/>
        </a:p>
      </dgm:t>
    </dgm:pt>
    <dgm:pt modelId="{BA3F7C2F-3B45-466C-834F-53478D636D7F}" type="sibTrans" cxnId="{0087BC75-F75C-408A-9D8B-0FD71C88676F}">
      <dgm:prSet/>
      <dgm:spPr/>
      <dgm:t>
        <a:bodyPr/>
        <a:lstStyle/>
        <a:p>
          <a:endParaRPr lang="en-GB"/>
        </a:p>
      </dgm:t>
    </dgm:pt>
    <dgm:pt modelId="{035CB375-571D-4224-A9FA-A7847DC67867}">
      <dgm:prSet/>
      <dgm:spPr/>
      <dgm:t>
        <a:bodyPr/>
        <a:lstStyle/>
        <a:p>
          <a:r>
            <a:rPr lang="en-GB" dirty="0"/>
            <a:t>Student Counsellors</a:t>
          </a:r>
        </a:p>
      </dgm:t>
    </dgm:pt>
    <dgm:pt modelId="{C10D0952-ACB2-4078-80C7-A4EB87482BB4}" type="parTrans" cxnId="{A4330C6A-1D4D-4DA2-8903-3AD7061320AE}">
      <dgm:prSet/>
      <dgm:spPr/>
      <dgm:t>
        <a:bodyPr/>
        <a:lstStyle/>
        <a:p>
          <a:endParaRPr lang="en-GB"/>
        </a:p>
      </dgm:t>
    </dgm:pt>
    <dgm:pt modelId="{434A4C7C-D3A1-480A-B2E6-E615385C9507}" type="sibTrans" cxnId="{A4330C6A-1D4D-4DA2-8903-3AD7061320AE}">
      <dgm:prSet/>
      <dgm:spPr/>
      <dgm:t>
        <a:bodyPr/>
        <a:lstStyle/>
        <a:p>
          <a:endParaRPr lang="en-GB"/>
        </a:p>
      </dgm:t>
    </dgm:pt>
    <dgm:pt modelId="{22469BCB-2B71-A548-9F2A-A2C138CDF7AC}">
      <dgm:prSet/>
      <dgm:spPr/>
      <dgm:t>
        <a:bodyPr/>
        <a:lstStyle/>
        <a:p>
          <a:r>
            <a:rPr lang="en-GB" dirty="0"/>
            <a:t>Neighbourhood Officer</a:t>
          </a:r>
        </a:p>
      </dgm:t>
    </dgm:pt>
    <dgm:pt modelId="{9722D4A7-CAED-E24E-94F3-2A40A65D636C}" type="parTrans" cxnId="{D8D8991A-0EB5-694D-8535-A34D2B691F76}">
      <dgm:prSet/>
      <dgm:spPr/>
      <dgm:t>
        <a:bodyPr/>
        <a:lstStyle/>
        <a:p>
          <a:endParaRPr lang="en-GB"/>
        </a:p>
      </dgm:t>
    </dgm:pt>
    <dgm:pt modelId="{495407E8-C119-ED49-93F7-3673BDDAB3F0}" type="sibTrans" cxnId="{D8D8991A-0EB5-694D-8535-A34D2B691F76}">
      <dgm:prSet/>
      <dgm:spPr/>
      <dgm:t>
        <a:bodyPr/>
        <a:lstStyle/>
        <a:p>
          <a:endParaRPr lang="en-GB"/>
        </a:p>
      </dgm:t>
    </dgm:pt>
    <dgm:pt modelId="{22388024-2C4E-5A4E-B10D-1071362AD1E2}">
      <dgm:prSet/>
      <dgm:spPr/>
      <dgm:t>
        <a:bodyPr/>
        <a:lstStyle/>
        <a:p>
          <a:r>
            <a:rPr lang="en-GB" dirty="0"/>
            <a:t>NHS Complaints Advocacy</a:t>
          </a:r>
        </a:p>
      </dgm:t>
    </dgm:pt>
    <dgm:pt modelId="{C72789DF-349F-9441-8B84-BF8C044A1F3A}" type="parTrans" cxnId="{1372AD86-D8EA-1540-B475-AE9336D1E0BB}">
      <dgm:prSet/>
      <dgm:spPr/>
      <dgm:t>
        <a:bodyPr/>
        <a:lstStyle/>
        <a:p>
          <a:endParaRPr lang="en-GB"/>
        </a:p>
      </dgm:t>
    </dgm:pt>
    <dgm:pt modelId="{6D23FEAF-8827-D745-BE6B-F2BD70BEFAB5}" type="sibTrans" cxnId="{1372AD86-D8EA-1540-B475-AE9336D1E0BB}">
      <dgm:prSet/>
      <dgm:spPr/>
      <dgm:t>
        <a:bodyPr/>
        <a:lstStyle/>
        <a:p>
          <a:endParaRPr lang="en-GB"/>
        </a:p>
      </dgm:t>
    </dgm:pt>
    <dgm:pt modelId="{EFD08088-7E87-41E7-910B-DA433AB6E770}" type="pres">
      <dgm:prSet presAssocID="{DEA1EF25-23E2-41E9-A737-847A9CE97D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4FF386-D7E7-4DA9-BB91-F3F471854C1B}" type="pres">
      <dgm:prSet presAssocID="{858944F6-4A6B-4299-B088-9917AC297C80}" presName="hierRoot1" presStyleCnt="0">
        <dgm:presLayoutVars>
          <dgm:hierBranch val="init"/>
        </dgm:presLayoutVars>
      </dgm:prSet>
      <dgm:spPr/>
    </dgm:pt>
    <dgm:pt modelId="{D88AD6A7-9F78-429A-BDFD-CA141EEA6169}" type="pres">
      <dgm:prSet presAssocID="{858944F6-4A6B-4299-B088-9917AC297C80}" presName="rootComposite1" presStyleCnt="0"/>
      <dgm:spPr/>
    </dgm:pt>
    <dgm:pt modelId="{4563FA7F-7838-4123-A133-8358B65B3FB9}" type="pres">
      <dgm:prSet presAssocID="{858944F6-4A6B-4299-B088-9917AC297C80}" presName="rootText1" presStyleLbl="node0" presStyleIdx="0" presStyleCnt="1">
        <dgm:presLayoutVars>
          <dgm:chPref val="3"/>
        </dgm:presLayoutVars>
      </dgm:prSet>
      <dgm:spPr/>
    </dgm:pt>
    <dgm:pt modelId="{F516860A-D9F5-4BA5-A5F4-B1D6EED1DA30}" type="pres">
      <dgm:prSet presAssocID="{858944F6-4A6B-4299-B088-9917AC297C80}" presName="rootConnector1" presStyleLbl="node1" presStyleIdx="0" presStyleCnt="0"/>
      <dgm:spPr/>
    </dgm:pt>
    <dgm:pt modelId="{466E25F5-1549-417C-BB49-0BBF94D84E3A}" type="pres">
      <dgm:prSet presAssocID="{858944F6-4A6B-4299-B088-9917AC297C80}" presName="hierChild2" presStyleCnt="0"/>
      <dgm:spPr/>
    </dgm:pt>
    <dgm:pt modelId="{A6083B68-EF81-40FE-A5CE-469312E7E773}" type="pres">
      <dgm:prSet presAssocID="{28480702-5FED-4DA2-B101-6DD2CEEDF91D}" presName="Name37" presStyleLbl="parChTrans1D2" presStyleIdx="0" presStyleCnt="6"/>
      <dgm:spPr/>
    </dgm:pt>
    <dgm:pt modelId="{39A83228-3C95-488D-9D24-26D79AD42551}" type="pres">
      <dgm:prSet presAssocID="{DD42059C-6222-463A-8DF9-9ED43E2BB3AC}" presName="hierRoot2" presStyleCnt="0">
        <dgm:presLayoutVars>
          <dgm:hierBranch val="init"/>
        </dgm:presLayoutVars>
      </dgm:prSet>
      <dgm:spPr/>
    </dgm:pt>
    <dgm:pt modelId="{F6AC5A12-A84F-43B6-93B8-65CF89FB8164}" type="pres">
      <dgm:prSet presAssocID="{DD42059C-6222-463A-8DF9-9ED43E2BB3AC}" presName="rootComposite" presStyleCnt="0"/>
      <dgm:spPr/>
    </dgm:pt>
    <dgm:pt modelId="{385FD592-E8BB-428B-BA7C-32FFE041A811}" type="pres">
      <dgm:prSet presAssocID="{DD42059C-6222-463A-8DF9-9ED43E2BB3AC}" presName="rootText" presStyleLbl="node2" presStyleIdx="0" presStyleCnt="6">
        <dgm:presLayoutVars>
          <dgm:chPref val="3"/>
        </dgm:presLayoutVars>
      </dgm:prSet>
      <dgm:spPr/>
    </dgm:pt>
    <dgm:pt modelId="{02837734-0A93-4C7E-8BB5-507E20024F42}" type="pres">
      <dgm:prSet presAssocID="{DD42059C-6222-463A-8DF9-9ED43E2BB3AC}" presName="rootConnector" presStyleLbl="node2" presStyleIdx="0" presStyleCnt="6"/>
      <dgm:spPr/>
    </dgm:pt>
    <dgm:pt modelId="{80DB7BD0-7935-4B98-A499-9386884F49B1}" type="pres">
      <dgm:prSet presAssocID="{DD42059C-6222-463A-8DF9-9ED43E2BB3AC}" presName="hierChild4" presStyleCnt="0"/>
      <dgm:spPr/>
    </dgm:pt>
    <dgm:pt modelId="{09C42B2F-660E-4947-9861-139BFAE0A328}" type="pres">
      <dgm:prSet presAssocID="{CA3CE646-3943-46E2-A282-EE52AD61FF92}" presName="Name37" presStyleLbl="parChTrans1D3" presStyleIdx="0" presStyleCnt="10"/>
      <dgm:spPr/>
    </dgm:pt>
    <dgm:pt modelId="{6FCE1BA4-166C-4DCC-9A4B-E7228E13A8C7}" type="pres">
      <dgm:prSet presAssocID="{9D060487-6E3F-4567-BF87-25A2604832E3}" presName="hierRoot2" presStyleCnt="0">
        <dgm:presLayoutVars>
          <dgm:hierBranch val="init"/>
        </dgm:presLayoutVars>
      </dgm:prSet>
      <dgm:spPr/>
    </dgm:pt>
    <dgm:pt modelId="{5CD16D57-75A8-4A7E-A6F1-846DDD65F727}" type="pres">
      <dgm:prSet presAssocID="{9D060487-6E3F-4567-BF87-25A2604832E3}" presName="rootComposite" presStyleCnt="0"/>
      <dgm:spPr/>
    </dgm:pt>
    <dgm:pt modelId="{DBCE187B-EDAC-4907-9673-ED92031F3139}" type="pres">
      <dgm:prSet presAssocID="{9D060487-6E3F-4567-BF87-25A2604832E3}" presName="rootText" presStyleLbl="node3" presStyleIdx="0" presStyleCnt="10">
        <dgm:presLayoutVars>
          <dgm:chPref val="3"/>
        </dgm:presLayoutVars>
      </dgm:prSet>
      <dgm:spPr/>
    </dgm:pt>
    <dgm:pt modelId="{24CBCD02-E199-4D3B-BC42-2ECD41063833}" type="pres">
      <dgm:prSet presAssocID="{9D060487-6E3F-4567-BF87-25A2604832E3}" presName="rootConnector" presStyleLbl="node3" presStyleIdx="0" presStyleCnt="10"/>
      <dgm:spPr/>
    </dgm:pt>
    <dgm:pt modelId="{D0CFE676-DF06-4FD2-9BE5-D3DA94FA0376}" type="pres">
      <dgm:prSet presAssocID="{9D060487-6E3F-4567-BF87-25A2604832E3}" presName="hierChild4" presStyleCnt="0"/>
      <dgm:spPr/>
    </dgm:pt>
    <dgm:pt modelId="{CD546A75-C863-4E81-8E5B-AA9BD0F02340}" type="pres">
      <dgm:prSet presAssocID="{9D060487-6E3F-4567-BF87-25A2604832E3}" presName="hierChild5" presStyleCnt="0"/>
      <dgm:spPr/>
    </dgm:pt>
    <dgm:pt modelId="{026BD06C-B2EF-40DD-AD7E-99B14F5C9494}" type="pres">
      <dgm:prSet presAssocID="{80E1EBAC-B161-4557-B211-878EF3F0C0B2}" presName="Name37" presStyleLbl="parChTrans1D3" presStyleIdx="1" presStyleCnt="10"/>
      <dgm:spPr/>
    </dgm:pt>
    <dgm:pt modelId="{B4C76B19-3E45-4DEF-A7F4-44C368B7D83B}" type="pres">
      <dgm:prSet presAssocID="{5A496D38-CB3E-4DAB-91D9-A8D81EEC9C7B}" presName="hierRoot2" presStyleCnt="0">
        <dgm:presLayoutVars>
          <dgm:hierBranch val="init"/>
        </dgm:presLayoutVars>
      </dgm:prSet>
      <dgm:spPr/>
    </dgm:pt>
    <dgm:pt modelId="{0C7A9F70-C15E-4A95-BBAE-23733B0FEF64}" type="pres">
      <dgm:prSet presAssocID="{5A496D38-CB3E-4DAB-91D9-A8D81EEC9C7B}" presName="rootComposite" presStyleCnt="0"/>
      <dgm:spPr/>
    </dgm:pt>
    <dgm:pt modelId="{2D230775-9304-47C4-8BAA-01C4239762A6}" type="pres">
      <dgm:prSet presAssocID="{5A496D38-CB3E-4DAB-91D9-A8D81EEC9C7B}" presName="rootText" presStyleLbl="node3" presStyleIdx="1" presStyleCnt="10">
        <dgm:presLayoutVars>
          <dgm:chPref val="3"/>
        </dgm:presLayoutVars>
      </dgm:prSet>
      <dgm:spPr/>
    </dgm:pt>
    <dgm:pt modelId="{82484800-2D56-441D-9AF7-FB0846B7653D}" type="pres">
      <dgm:prSet presAssocID="{5A496D38-CB3E-4DAB-91D9-A8D81EEC9C7B}" presName="rootConnector" presStyleLbl="node3" presStyleIdx="1" presStyleCnt="10"/>
      <dgm:spPr/>
    </dgm:pt>
    <dgm:pt modelId="{55FBAC9C-C1DA-4EAB-8FEF-F65343D765F1}" type="pres">
      <dgm:prSet presAssocID="{5A496D38-CB3E-4DAB-91D9-A8D81EEC9C7B}" presName="hierChild4" presStyleCnt="0"/>
      <dgm:spPr/>
    </dgm:pt>
    <dgm:pt modelId="{20532E61-DD86-4680-B921-62354842165B}" type="pres">
      <dgm:prSet presAssocID="{5A496D38-CB3E-4DAB-91D9-A8D81EEC9C7B}" presName="hierChild5" presStyleCnt="0"/>
      <dgm:spPr/>
    </dgm:pt>
    <dgm:pt modelId="{B45FF53A-3596-469A-803A-84A4859D488C}" type="pres">
      <dgm:prSet presAssocID="{FA405F73-043E-4935-9E7A-84FAB1CDFE26}" presName="Name37" presStyleLbl="parChTrans1D3" presStyleIdx="2" presStyleCnt="10"/>
      <dgm:spPr/>
    </dgm:pt>
    <dgm:pt modelId="{4EFD662F-61C2-432E-994D-99A8BDF1059E}" type="pres">
      <dgm:prSet presAssocID="{20AD18F8-C7C8-4495-A521-CD2A4BFB5A2D}" presName="hierRoot2" presStyleCnt="0">
        <dgm:presLayoutVars>
          <dgm:hierBranch val="init"/>
        </dgm:presLayoutVars>
      </dgm:prSet>
      <dgm:spPr/>
    </dgm:pt>
    <dgm:pt modelId="{6EE95501-5ED1-4409-9067-20FD4C1188AC}" type="pres">
      <dgm:prSet presAssocID="{20AD18F8-C7C8-4495-A521-CD2A4BFB5A2D}" presName="rootComposite" presStyleCnt="0"/>
      <dgm:spPr/>
    </dgm:pt>
    <dgm:pt modelId="{17459DB3-0EEA-41D2-9192-F2E269D94DBB}" type="pres">
      <dgm:prSet presAssocID="{20AD18F8-C7C8-4495-A521-CD2A4BFB5A2D}" presName="rootText" presStyleLbl="node3" presStyleIdx="2" presStyleCnt="10">
        <dgm:presLayoutVars>
          <dgm:chPref val="3"/>
        </dgm:presLayoutVars>
      </dgm:prSet>
      <dgm:spPr/>
    </dgm:pt>
    <dgm:pt modelId="{5819F5B0-A4CC-4FC8-A58D-62320E0C96E1}" type="pres">
      <dgm:prSet presAssocID="{20AD18F8-C7C8-4495-A521-CD2A4BFB5A2D}" presName="rootConnector" presStyleLbl="node3" presStyleIdx="2" presStyleCnt="10"/>
      <dgm:spPr/>
    </dgm:pt>
    <dgm:pt modelId="{E337B36F-C45A-4FAE-90F1-6788E5228B00}" type="pres">
      <dgm:prSet presAssocID="{20AD18F8-C7C8-4495-A521-CD2A4BFB5A2D}" presName="hierChild4" presStyleCnt="0"/>
      <dgm:spPr/>
    </dgm:pt>
    <dgm:pt modelId="{9DECA4D4-B5D4-4ECD-A774-0049DDB429B8}" type="pres">
      <dgm:prSet presAssocID="{20AD18F8-C7C8-4495-A521-CD2A4BFB5A2D}" presName="hierChild5" presStyleCnt="0"/>
      <dgm:spPr/>
    </dgm:pt>
    <dgm:pt modelId="{2BE3E160-F04C-4579-BF8D-DADD7F0F966B}" type="pres">
      <dgm:prSet presAssocID="{DD42059C-6222-463A-8DF9-9ED43E2BB3AC}" presName="hierChild5" presStyleCnt="0"/>
      <dgm:spPr/>
    </dgm:pt>
    <dgm:pt modelId="{81F3B62A-33B7-496D-AF55-9A320E9EE4F2}" type="pres">
      <dgm:prSet presAssocID="{A25603E6-16BC-43F9-85B3-BA725C83021C}" presName="Name37" presStyleLbl="parChTrans1D2" presStyleIdx="1" presStyleCnt="6"/>
      <dgm:spPr/>
    </dgm:pt>
    <dgm:pt modelId="{5AA7B1E6-B4A4-4366-A0BC-0264E9C83138}" type="pres">
      <dgm:prSet presAssocID="{6F7FE3A1-9C47-42C3-A4A1-8FE651EFF827}" presName="hierRoot2" presStyleCnt="0">
        <dgm:presLayoutVars>
          <dgm:hierBranch val="init"/>
        </dgm:presLayoutVars>
      </dgm:prSet>
      <dgm:spPr/>
    </dgm:pt>
    <dgm:pt modelId="{9C8072D3-5380-432D-8D04-9B2F6A217201}" type="pres">
      <dgm:prSet presAssocID="{6F7FE3A1-9C47-42C3-A4A1-8FE651EFF827}" presName="rootComposite" presStyleCnt="0"/>
      <dgm:spPr/>
    </dgm:pt>
    <dgm:pt modelId="{5EE89BEB-78DC-4610-9862-F0AD28E80A3D}" type="pres">
      <dgm:prSet presAssocID="{6F7FE3A1-9C47-42C3-A4A1-8FE651EFF827}" presName="rootText" presStyleLbl="node2" presStyleIdx="1" presStyleCnt="6">
        <dgm:presLayoutVars>
          <dgm:chPref val="3"/>
        </dgm:presLayoutVars>
      </dgm:prSet>
      <dgm:spPr/>
    </dgm:pt>
    <dgm:pt modelId="{400C8BE6-037D-4FFD-B431-6673EDB7B62C}" type="pres">
      <dgm:prSet presAssocID="{6F7FE3A1-9C47-42C3-A4A1-8FE651EFF827}" presName="rootConnector" presStyleLbl="node2" presStyleIdx="1" presStyleCnt="6"/>
      <dgm:spPr/>
    </dgm:pt>
    <dgm:pt modelId="{3C63D5AB-C4A2-4124-963D-4017C54343F7}" type="pres">
      <dgm:prSet presAssocID="{6F7FE3A1-9C47-42C3-A4A1-8FE651EFF827}" presName="hierChild4" presStyleCnt="0"/>
      <dgm:spPr/>
    </dgm:pt>
    <dgm:pt modelId="{C38DC4A1-02C5-4664-8DE0-F88FCDE41985}" type="pres">
      <dgm:prSet presAssocID="{FAD8EA10-4DD9-4F60-AD1A-421C20BDB00B}" presName="Name37" presStyleLbl="parChTrans1D3" presStyleIdx="3" presStyleCnt="10"/>
      <dgm:spPr/>
    </dgm:pt>
    <dgm:pt modelId="{92563C91-F354-4D91-89AA-5E64473B2C24}" type="pres">
      <dgm:prSet presAssocID="{91042596-F030-4AE5-8E63-4AFAF0984922}" presName="hierRoot2" presStyleCnt="0">
        <dgm:presLayoutVars>
          <dgm:hierBranch val="init"/>
        </dgm:presLayoutVars>
      </dgm:prSet>
      <dgm:spPr/>
    </dgm:pt>
    <dgm:pt modelId="{58BD2925-73BF-4764-B2F5-4AD2480F460D}" type="pres">
      <dgm:prSet presAssocID="{91042596-F030-4AE5-8E63-4AFAF0984922}" presName="rootComposite" presStyleCnt="0"/>
      <dgm:spPr/>
    </dgm:pt>
    <dgm:pt modelId="{E3EAA4E6-FC5D-4C78-8F21-4566132EC55D}" type="pres">
      <dgm:prSet presAssocID="{91042596-F030-4AE5-8E63-4AFAF0984922}" presName="rootText" presStyleLbl="node3" presStyleIdx="3" presStyleCnt="10">
        <dgm:presLayoutVars>
          <dgm:chPref val="3"/>
        </dgm:presLayoutVars>
      </dgm:prSet>
      <dgm:spPr/>
    </dgm:pt>
    <dgm:pt modelId="{25581899-E9EE-486F-9828-C6563BF2DC58}" type="pres">
      <dgm:prSet presAssocID="{91042596-F030-4AE5-8E63-4AFAF0984922}" presName="rootConnector" presStyleLbl="node3" presStyleIdx="3" presStyleCnt="10"/>
      <dgm:spPr/>
    </dgm:pt>
    <dgm:pt modelId="{0413A81E-2827-4E44-9DA7-734A7DC990CB}" type="pres">
      <dgm:prSet presAssocID="{91042596-F030-4AE5-8E63-4AFAF0984922}" presName="hierChild4" presStyleCnt="0"/>
      <dgm:spPr/>
    </dgm:pt>
    <dgm:pt modelId="{9BBB6EBF-6DE1-4CB2-9CC7-09CAB75A893E}" type="pres">
      <dgm:prSet presAssocID="{91042596-F030-4AE5-8E63-4AFAF0984922}" presName="hierChild5" presStyleCnt="0"/>
      <dgm:spPr/>
    </dgm:pt>
    <dgm:pt modelId="{DB42B478-382F-4917-BE91-007554D8A1B4}" type="pres">
      <dgm:prSet presAssocID="{6F7FE3A1-9C47-42C3-A4A1-8FE651EFF827}" presName="hierChild5" presStyleCnt="0"/>
      <dgm:spPr/>
    </dgm:pt>
    <dgm:pt modelId="{9C8EE964-7B2F-4CA0-AA79-DC38695ACB5E}" type="pres">
      <dgm:prSet presAssocID="{166C1CC4-E34C-484D-ADA9-E1CA3CEF8269}" presName="Name37" presStyleLbl="parChTrans1D2" presStyleIdx="2" presStyleCnt="6"/>
      <dgm:spPr/>
    </dgm:pt>
    <dgm:pt modelId="{5AA82B2E-8C2C-4EF3-AC0E-0F5AAAD3056D}" type="pres">
      <dgm:prSet presAssocID="{3D9217B0-3B09-49BD-9230-1BB764D1A96F}" presName="hierRoot2" presStyleCnt="0">
        <dgm:presLayoutVars>
          <dgm:hierBranch val="init"/>
        </dgm:presLayoutVars>
      </dgm:prSet>
      <dgm:spPr/>
    </dgm:pt>
    <dgm:pt modelId="{12EFFDE0-E80E-4886-8D22-AE369D355293}" type="pres">
      <dgm:prSet presAssocID="{3D9217B0-3B09-49BD-9230-1BB764D1A96F}" presName="rootComposite" presStyleCnt="0"/>
      <dgm:spPr/>
    </dgm:pt>
    <dgm:pt modelId="{E9774B56-4AEB-455E-B167-C474008CA21C}" type="pres">
      <dgm:prSet presAssocID="{3D9217B0-3B09-49BD-9230-1BB764D1A96F}" presName="rootText" presStyleLbl="node2" presStyleIdx="2" presStyleCnt="6">
        <dgm:presLayoutVars>
          <dgm:chPref val="3"/>
        </dgm:presLayoutVars>
      </dgm:prSet>
      <dgm:spPr/>
    </dgm:pt>
    <dgm:pt modelId="{19CBA6EF-A1B4-4195-92A3-73C5DE54DE93}" type="pres">
      <dgm:prSet presAssocID="{3D9217B0-3B09-49BD-9230-1BB764D1A96F}" presName="rootConnector" presStyleLbl="node2" presStyleIdx="2" presStyleCnt="6"/>
      <dgm:spPr/>
    </dgm:pt>
    <dgm:pt modelId="{1DAD88B1-3D4A-4D3F-8C0A-DFCDB50C78B6}" type="pres">
      <dgm:prSet presAssocID="{3D9217B0-3B09-49BD-9230-1BB764D1A96F}" presName="hierChild4" presStyleCnt="0"/>
      <dgm:spPr/>
    </dgm:pt>
    <dgm:pt modelId="{FC2B9FD7-0DD6-4A58-98B2-F744EF616EB8}" type="pres">
      <dgm:prSet presAssocID="{2C874A79-8663-48C5-9356-BCD6E669103D}" presName="Name37" presStyleLbl="parChTrans1D3" presStyleIdx="4" presStyleCnt="10"/>
      <dgm:spPr/>
    </dgm:pt>
    <dgm:pt modelId="{B3B35A63-DD7A-4522-B941-777C0C1DAAA6}" type="pres">
      <dgm:prSet presAssocID="{41E50BDD-51F9-42BA-8C21-54B9125C3945}" presName="hierRoot2" presStyleCnt="0">
        <dgm:presLayoutVars>
          <dgm:hierBranch val="init"/>
        </dgm:presLayoutVars>
      </dgm:prSet>
      <dgm:spPr/>
    </dgm:pt>
    <dgm:pt modelId="{A027A999-2649-4FC0-8E32-8B15A70E8587}" type="pres">
      <dgm:prSet presAssocID="{41E50BDD-51F9-42BA-8C21-54B9125C3945}" presName="rootComposite" presStyleCnt="0"/>
      <dgm:spPr/>
    </dgm:pt>
    <dgm:pt modelId="{C11C9DCC-6E0C-459E-B778-A95C44256972}" type="pres">
      <dgm:prSet presAssocID="{41E50BDD-51F9-42BA-8C21-54B9125C3945}" presName="rootText" presStyleLbl="node3" presStyleIdx="4" presStyleCnt="10" custLinFactNeighborY="-2622">
        <dgm:presLayoutVars>
          <dgm:chPref val="3"/>
        </dgm:presLayoutVars>
      </dgm:prSet>
      <dgm:spPr/>
    </dgm:pt>
    <dgm:pt modelId="{010204AF-E815-46A5-91D0-F97D6A2A45CB}" type="pres">
      <dgm:prSet presAssocID="{41E50BDD-51F9-42BA-8C21-54B9125C3945}" presName="rootConnector" presStyleLbl="node3" presStyleIdx="4" presStyleCnt="10"/>
      <dgm:spPr/>
    </dgm:pt>
    <dgm:pt modelId="{4706762B-903D-407F-AB9E-00871D602928}" type="pres">
      <dgm:prSet presAssocID="{41E50BDD-51F9-42BA-8C21-54B9125C3945}" presName="hierChild4" presStyleCnt="0"/>
      <dgm:spPr/>
    </dgm:pt>
    <dgm:pt modelId="{4720B6D7-20D9-4920-AC10-7844ABE68031}" type="pres">
      <dgm:prSet presAssocID="{41E50BDD-51F9-42BA-8C21-54B9125C3945}" presName="hierChild5" presStyleCnt="0"/>
      <dgm:spPr/>
    </dgm:pt>
    <dgm:pt modelId="{BC8F8BAA-24BB-6041-80F9-532514B6C190}" type="pres">
      <dgm:prSet presAssocID="{9722D4A7-CAED-E24E-94F3-2A40A65D636C}" presName="Name37" presStyleLbl="parChTrans1D3" presStyleIdx="5" presStyleCnt="10"/>
      <dgm:spPr/>
    </dgm:pt>
    <dgm:pt modelId="{8CDB43CB-AEB6-2C4E-AC71-AFF3D895F7FC}" type="pres">
      <dgm:prSet presAssocID="{22469BCB-2B71-A548-9F2A-A2C138CDF7AC}" presName="hierRoot2" presStyleCnt="0">
        <dgm:presLayoutVars>
          <dgm:hierBranch val="init"/>
        </dgm:presLayoutVars>
      </dgm:prSet>
      <dgm:spPr/>
    </dgm:pt>
    <dgm:pt modelId="{5F73BFC6-A4A2-4247-B91E-A4AE74DF27DA}" type="pres">
      <dgm:prSet presAssocID="{22469BCB-2B71-A548-9F2A-A2C138CDF7AC}" presName="rootComposite" presStyleCnt="0"/>
      <dgm:spPr/>
    </dgm:pt>
    <dgm:pt modelId="{965EA612-B555-6D44-80B0-CC664493AE7B}" type="pres">
      <dgm:prSet presAssocID="{22469BCB-2B71-A548-9F2A-A2C138CDF7AC}" presName="rootText" presStyleLbl="node3" presStyleIdx="5" presStyleCnt="10">
        <dgm:presLayoutVars>
          <dgm:chPref val="3"/>
        </dgm:presLayoutVars>
      </dgm:prSet>
      <dgm:spPr/>
    </dgm:pt>
    <dgm:pt modelId="{D411C97D-FB72-7248-9A0F-03D7B3292B1D}" type="pres">
      <dgm:prSet presAssocID="{22469BCB-2B71-A548-9F2A-A2C138CDF7AC}" presName="rootConnector" presStyleLbl="node3" presStyleIdx="5" presStyleCnt="10"/>
      <dgm:spPr/>
    </dgm:pt>
    <dgm:pt modelId="{E675E0AF-193C-B74F-BF2D-8E7C502ECE12}" type="pres">
      <dgm:prSet presAssocID="{22469BCB-2B71-A548-9F2A-A2C138CDF7AC}" presName="hierChild4" presStyleCnt="0"/>
      <dgm:spPr/>
    </dgm:pt>
    <dgm:pt modelId="{01E09106-19BC-3847-8EB4-BC11DC004BDB}" type="pres">
      <dgm:prSet presAssocID="{22469BCB-2B71-A548-9F2A-A2C138CDF7AC}" presName="hierChild5" presStyleCnt="0"/>
      <dgm:spPr/>
    </dgm:pt>
    <dgm:pt modelId="{07C00013-39D0-44BC-BEA9-8601D469A6B5}" type="pres">
      <dgm:prSet presAssocID="{8DD858D9-6B66-4F95-986C-A00685D0DE31}" presName="Name37" presStyleLbl="parChTrans1D3" presStyleIdx="6" presStyleCnt="10"/>
      <dgm:spPr/>
    </dgm:pt>
    <dgm:pt modelId="{2F0B2520-14F9-427B-A12C-81A0A9780322}" type="pres">
      <dgm:prSet presAssocID="{987C44DF-A419-45DD-BF73-E303BC6FAF27}" presName="hierRoot2" presStyleCnt="0">
        <dgm:presLayoutVars>
          <dgm:hierBranch val="init"/>
        </dgm:presLayoutVars>
      </dgm:prSet>
      <dgm:spPr/>
    </dgm:pt>
    <dgm:pt modelId="{8A676C11-32C3-4F7A-B3DE-FB8D65ABB31A}" type="pres">
      <dgm:prSet presAssocID="{987C44DF-A419-45DD-BF73-E303BC6FAF27}" presName="rootComposite" presStyleCnt="0"/>
      <dgm:spPr/>
    </dgm:pt>
    <dgm:pt modelId="{38AAF29B-BBB7-4811-A3E1-FCE4121CE3B9}" type="pres">
      <dgm:prSet presAssocID="{987C44DF-A419-45DD-BF73-E303BC6FAF27}" presName="rootText" presStyleLbl="node3" presStyleIdx="6" presStyleCnt="10">
        <dgm:presLayoutVars>
          <dgm:chPref val="3"/>
        </dgm:presLayoutVars>
      </dgm:prSet>
      <dgm:spPr/>
    </dgm:pt>
    <dgm:pt modelId="{B1E221EF-7B90-4969-8239-21437E5F2CD8}" type="pres">
      <dgm:prSet presAssocID="{987C44DF-A419-45DD-BF73-E303BC6FAF27}" presName="rootConnector" presStyleLbl="node3" presStyleIdx="6" presStyleCnt="10"/>
      <dgm:spPr/>
    </dgm:pt>
    <dgm:pt modelId="{21F42C2B-3C1A-449B-B6DE-6D79A1311778}" type="pres">
      <dgm:prSet presAssocID="{987C44DF-A419-45DD-BF73-E303BC6FAF27}" presName="hierChild4" presStyleCnt="0"/>
      <dgm:spPr/>
    </dgm:pt>
    <dgm:pt modelId="{C1CA5DE4-199E-40B8-827F-021AA78C6AA1}" type="pres">
      <dgm:prSet presAssocID="{987C44DF-A419-45DD-BF73-E303BC6FAF27}" presName="hierChild5" presStyleCnt="0"/>
      <dgm:spPr/>
    </dgm:pt>
    <dgm:pt modelId="{71652E1C-C4F6-4488-B162-7E681E28F5B9}" type="pres">
      <dgm:prSet presAssocID="{3E8F7068-5731-4253-9261-2131CEBF44CE}" presName="Name37" presStyleLbl="parChTrans1D3" presStyleIdx="7" presStyleCnt="10"/>
      <dgm:spPr/>
    </dgm:pt>
    <dgm:pt modelId="{75069A16-5712-4AFC-943B-C2728E63C9BC}" type="pres">
      <dgm:prSet presAssocID="{846C4F60-E30D-486B-A45A-C713E90F0559}" presName="hierRoot2" presStyleCnt="0">
        <dgm:presLayoutVars>
          <dgm:hierBranch val="init"/>
        </dgm:presLayoutVars>
      </dgm:prSet>
      <dgm:spPr/>
    </dgm:pt>
    <dgm:pt modelId="{D7003ABD-74F5-4644-A3DA-A10FC18E4403}" type="pres">
      <dgm:prSet presAssocID="{846C4F60-E30D-486B-A45A-C713E90F0559}" presName="rootComposite" presStyleCnt="0"/>
      <dgm:spPr/>
    </dgm:pt>
    <dgm:pt modelId="{E20152AA-D355-46F9-9198-ABB0DD0018DF}" type="pres">
      <dgm:prSet presAssocID="{846C4F60-E30D-486B-A45A-C713E90F0559}" presName="rootText" presStyleLbl="node3" presStyleIdx="7" presStyleCnt="10">
        <dgm:presLayoutVars>
          <dgm:chPref val="3"/>
        </dgm:presLayoutVars>
      </dgm:prSet>
      <dgm:spPr/>
    </dgm:pt>
    <dgm:pt modelId="{DBB78041-0B10-4889-AA31-91B6D6CA9C52}" type="pres">
      <dgm:prSet presAssocID="{846C4F60-E30D-486B-A45A-C713E90F0559}" presName="rootConnector" presStyleLbl="node3" presStyleIdx="7" presStyleCnt="10"/>
      <dgm:spPr/>
    </dgm:pt>
    <dgm:pt modelId="{EBC3B5C0-53EE-4FFD-8290-A73FB315C215}" type="pres">
      <dgm:prSet presAssocID="{846C4F60-E30D-486B-A45A-C713E90F0559}" presName="hierChild4" presStyleCnt="0"/>
      <dgm:spPr/>
    </dgm:pt>
    <dgm:pt modelId="{48672BB4-D81B-45D7-A193-EB6BB9304700}" type="pres">
      <dgm:prSet presAssocID="{846C4F60-E30D-486B-A45A-C713E90F0559}" presName="hierChild5" presStyleCnt="0"/>
      <dgm:spPr/>
    </dgm:pt>
    <dgm:pt modelId="{21F62E2B-A594-4EA3-9C40-8BD2330111CA}" type="pres">
      <dgm:prSet presAssocID="{3D9217B0-3B09-49BD-9230-1BB764D1A96F}" presName="hierChild5" presStyleCnt="0"/>
      <dgm:spPr/>
    </dgm:pt>
    <dgm:pt modelId="{63A4C65B-FE0E-4B98-A622-89BAD6B9D3A8}" type="pres">
      <dgm:prSet presAssocID="{977ADBEA-B36C-46A7-8F40-DBBEAC6EBFA7}" presName="Name37" presStyleLbl="parChTrans1D2" presStyleIdx="3" presStyleCnt="6"/>
      <dgm:spPr/>
    </dgm:pt>
    <dgm:pt modelId="{EB1E1B68-BC83-41C1-BD09-9114944784AD}" type="pres">
      <dgm:prSet presAssocID="{4A5EBA4B-CA84-4DB6-AC73-735E14B5D0B1}" presName="hierRoot2" presStyleCnt="0">
        <dgm:presLayoutVars>
          <dgm:hierBranch val="init"/>
        </dgm:presLayoutVars>
      </dgm:prSet>
      <dgm:spPr/>
    </dgm:pt>
    <dgm:pt modelId="{5B03A9C7-FB8C-4588-A8D1-4166B854E9F8}" type="pres">
      <dgm:prSet presAssocID="{4A5EBA4B-CA84-4DB6-AC73-735E14B5D0B1}" presName="rootComposite" presStyleCnt="0"/>
      <dgm:spPr/>
    </dgm:pt>
    <dgm:pt modelId="{9D19E5BA-281C-475E-B9C8-6EA9100D9B5F}" type="pres">
      <dgm:prSet presAssocID="{4A5EBA4B-CA84-4DB6-AC73-735E14B5D0B1}" presName="rootText" presStyleLbl="node2" presStyleIdx="3" presStyleCnt="6">
        <dgm:presLayoutVars>
          <dgm:chPref val="3"/>
        </dgm:presLayoutVars>
      </dgm:prSet>
      <dgm:spPr/>
    </dgm:pt>
    <dgm:pt modelId="{92AF3C90-D302-4742-BBD1-1F5C98226A0A}" type="pres">
      <dgm:prSet presAssocID="{4A5EBA4B-CA84-4DB6-AC73-735E14B5D0B1}" presName="rootConnector" presStyleLbl="node2" presStyleIdx="3" presStyleCnt="6"/>
      <dgm:spPr/>
    </dgm:pt>
    <dgm:pt modelId="{CCC927E8-1FED-4A82-B80D-051AE848D4A7}" type="pres">
      <dgm:prSet presAssocID="{4A5EBA4B-CA84-4DB6-AC73-735E14B5D0B1}" presName="hierChild4" presStyleCnt="0"/>
      <dgm:spPr/>
    </dgm:pt>
    <dgm:pt modelId="{FEADCA69-21A3-410A-8EA2-116B7FF1E998}" type="pres">
      <dgm:prSet presAssocID="{0BC1B8C1-D54E-4B4E-B635-2E8A90219E16}" presName="Name37" presStyleLbl="parChTrans1D3" presStyleIdx="8" presStyleCnt="10"/>
      <dgm:spPr/>
    </dgm:pt>
    <dgm:pt modelId="{161490BE-F33F-45D2-B56D-CF8577E82CA5}" type="pres">
      <dgm:prSet presAssocID="{BA215011-EF8F-4FE5-80FE-D73C00C1D484}" presName="hierRoot2" presStyleCnt="0">
        <dgm:presLayoutVars>
          <dgm:hierBranch val="init"/>
        </dgm:presLayoutVars>
      </dgm:prSet>
      <dgm:spPr/>
    </dgm:pt>
    <dgm:pt modelId="{BEE3AA4B-C395-42CD-A019-34EAB5207FE3}" type="pres">
      <dgm:prSet presAssocID="{BA215011-EF8F-4FE5-80FE-D73C00C1D484}" presName="rootComposite" presStyleCnt="0"/>
      <dgm:spPr/>
    </dgm:pt>
    <dgm:pt modelId="{AB9F9AE5-0E1F-4DE6-8278-4BD018939CA5}" type="pres">
      <dgm:prSet presAssocID="{BA215011-EF8F-4FE5-80FE-D73C00C1D484}" presName="rootText" presStyleLbl="node3" presStyleIdx="8" presStyleCnt="10">
        <dgm:presLayoutVars>
          <dgm:chPref val="3"/>
        </dgm:presLayoutVars>
      </dgm:prSet>
      <dgm:spPr/>
    </dgm:pt>
    <dgm:pt modelId="{D364044F-857B-42AD-82CA-BFEC733E48F2}" type="pres">
      <dgm:prSet presAssocID="{BA215011-EF8F-4FE5-80FE-D73C00C1D484}" presName="rootConnector" presStyleLbl="node3" presStyleIdx="8" presStyleCnt="10"/>
      <dgm:spPr/>
    </dgm:pt>
    <dgm:pt modelId="{669172A5-616E-41BA-B0AF-A33F27EA30D4}" type="pres">
      <dgm:prSet presAssocID="{BA215011-EF8F-4FE5-80FE-D73C00C1D484}" presName="hierChild4" presStyleCnt="0"/>
      <dgm:spPr/>
    </dgm:pt>
    <dgm:pt modelId="{9AA02BCB-C665-49BA-BB9A-BA14EEDED185}" type="pres">
      <dgm:prSet presAssocID="{BA215011-EF8F-4FE5-80FE-D73C00C1D484}" presName="hierChild5" presStyleCnt="0"/>
      <dgm:spPr/>
    </dgm:pt>
    <dgm:pt modelId="{399B16ED-193C-4572-9C0C-308591170E3A}" type="pres">
      <dgm:prSet presAssocID="{C10D0952-ACB2-4078-80C7-A4EB87482BB4}" presName="Name37" presStyleLbl="parChTrans1D3" presStyleIdx="9" presStyleCnt="10"/>
      <dgm:spPr/>
    </dgm:pt>
    <dgm:pt modelId="{1EBB0B97-D101-49E6-B6A0-5D22EF93FD23}" type="pres">
      <dgm:prSet presAssocID="{035CB375-571D-4224-A9FA-A7847DC67867}" presName="hierRoot2" presStyleCnt="0">
        <dgm:presLayoutVars>
          <dgm:hierBranch val="init"/>
        </dgm:presLayoutVars>
      </dgm:prSet>
      <dgm:spPr/>
    </dgm:pt>
    <dgm:pt modelId="{6A34E13A-9279-4AB8-8C54-A813A3836821}" type="pres">
      <dgm:prSet presAssocID="{035CB375-571D-4224-A9FA-A7847DC67867}" presName="rootComposite" presStyleCnt="0"/>
      <dgm:spPr/>
    </dgm:pt>
    <dgm:pt modelId="{D3383191-B3D1-4BC1-AA00-5D87F5845AA7}" type="pres">
      <dgm:prSet presAssocID="{035CB375-571D-4224-A9FA-A7847DC67867}" presName="rootText" presStyleLbl="node3" presStyleIdx="9" presStyleCnt="10">
        <dgm:presLayoutVars>
          <dgm:chPref val="3"/>
        </dgm:presLayoutVars>
      </dgm:prSet>
      <dgm:spPr/>
    </dgm:pt>
    <dgm:pt modelId="{0C6D5D69-291A-4E0E-9158-B6360F2681F5}" type="pres">
      <dgm:prSet presAssocID="{035CB375-571D-4224-A9FA-A7847DC67867}" presName="rootConnector" presStyleLbl="node3" presStyleIdx="9" presStyleCnt="10"/>
      <dgm:spPr/>
    </dgm:pt>
    <dgm:pt modelId="{C411C012-7E95-41AA-B006-BFDB72FB67F5}" type="pres">
      <dgm:prSet presAssocID="{035CB375-571D-4224-A9FA-A7847DC67867}" presName="hierChild4" presStyleCnt="0"/>
      <dgm:spPr/>
    </dgm:pt>
    <dgm:pt modelId="{ECB87918-DE13-41C0-A0B9-4CDB2CCD0756}" type="pres">
      <dgm:prSet presAssocID="{035CB375-571D-4224-A9FA-A7847DC67867}" presName="hierChild5" presStyleCnt="0"/>
      <dgm:spPr/>
    </dgm:pt>
    <dgm:pt modelId="{D8460FC5-710C-4A54-824D-12B8AC85F6ED}" type="pres">
      <dgm:prSet presAssocID="{4A5EBA4B-CA84-4DB6-AC73-735E14B5D0B1}" presName="hierChild5" presStyleCnt="0"/>
      <dgm:spPr/>
    </dgm:pt>
    <dgm:pt modelId="{16F5CC62-C090-46E8-B20E-945E12E5DDAC}" type="pres">
      <dgm:prSet presAssocID="{EB913AB6-337C-4868-B650-AA35D97E7DD9}" presName="Name37" presStyleLbl="parChTrans1D2" presStyleIdx="4" presStyleCnt="6"/>
      <dgm:spPr/>
    </dgm:pt>
    <dgm:pt modelId="{5C550797-BB92-48C5-930F-0207D63A5EE8}" type="pres">
      <dgm:prSet presAssocID="{0D4EBB8D-4BB4-4FFA-8EF9-F4CD6E884869}" presName="hierRoot2" presStyleCnt="0">
        <dgm:presLayoutVars>
          <dgm:hierBranch val="init"/>
        </dgm:presLayoutVars>
      </dgm:prSet>
      <dgm:spPr/>
    </dgm:pt>
    <dgm:pt modelId="{A8BB3083-D4A3-44AB-AA19-B866C104492E}" type="pres">
      <dgm:prSet presAssocID="{0D4EBB8D-4BB4-4FFA-8EF9-F4CD6E884869}" presName="rootComposite" presStyleCnt="0"/>
      <dgm:spPr/>
    </dgm:pt>
    <dgm:pt modelId="{3FAE8A48-6794-411B-BDB5-F566E0CA45C1}" type="pres">
      <dgm:prSet presAssocID="{0D4EBB8D-4BB4-4FFA-8EF9-F4CD6E884869}" presName="rootText" presStyleLbl="node2" presStyleIdx="4" presStyleCnt="6">
        <dgm:presLayoutVars>
          <dgm:chPref val="3"/>
        </dgm:presLayoutVars>
      </dgm:prSet>
      <dgm:spPr/>
    </dgm:pt>
    <dgm:pt modelId="{F417AC6F-3D18-4AEB-AECF-73B0B4869EE4}" type="pres">
      <dgm:prSet presAssocID="{0D4EBB8D-4BB4-4FFA-8EF9-F4CD6E884869}" presName="rootConnector" presStyleLbl="node2" presStyleIdx="4" presStyleCnt="6"/>
      <dgm:spPr/>
    </dgm:pt>
    <dgm:pt modelId="{FF3CCC58-B7A5-4738-8421-C59456160A9A}" type="pres">
      <dgm:prSet presAssocID="{0D4EBB8D-4BB4-4FFA-8EF9-F4CD6E884869}" presName="hierChild4" presStyleCnt="0"/>
      <dgm:spPr/>
    </dgm:pt>
    <dgm:pt modelId="{1EC8DF11-DCBD-4F64-BA28-7E4BB443350F}" type="pres">
      <dgm:prSet presAssocID="{0D4EBB8D-4BB4-4FFA-8EF9-F4CD6E884869}" presName="hierChild5" presStyleCnt="0"/>
      <dgm:spPr/>
    </dgm:pt>
    <dgm:pt modelId="{F9547148-EA8F-D346-9E91-935A5D808828}" type="pres">
      <dgm:prSet presAssocID="{C72789DF-349F-9441-8B84-BF8C044A1F3A}" presName="Name37" presStyleLbl="parChTrans1D2" presStyleIdx="5" presStyleCnt="6"/>
      <dgm:spPr/>
    </dgm:pt>
    <dgm:pt modelId="{F89FCF7B-2FD4-D049-8D48-B6882B521683}" type="pres">
      <dgm:prSet presAssocID="{22388024-2C4E-5A4E-B10D-1071362AD1E2}" presName="hierRoot2" presStyleCnt="0">
        <dgm:presLayoutVars>
          <dgm:hierBranch val="init"/>
        </dgm:presLayoutVars>
      </dgm:prSet>
      <dgm:spPr/>
    </dgm:pt>
    <dgm:pt modelId="{52987762-DEC2-3940-AEFA-62F5BA1D69F9}" type="pres">
      <dgm:prSet presAssocID="{22388024-2C4E-5A4E-B10D-1071362AD1E2}" presName="rootComposite" presStyleCnt="0"/>
      <dgm:spPr/>
    </dgm:pt>
    <dgm:pt modelId="{2F82BFF9-D68E-DA46-ABF9-84B647F2B396}" type="pres">
      <dgm:prSet presAssocID="{22388024-2C4E-5A4E-B10D-1071362AD1E2}" presName="rootText" presStyleLbl="node2" presStyleIdx="5" presStyleCnt="6">
        <dgm:presLayoutVars>
          <dgm:chPref val="3"/>
        </dgm:presLayoutVars>
      </dgm:prSet>
      <dgm:spPr/>
    </dgm:pt>
    <dgm:pt modelId="{B8B6ACE8-3D63-2E49-A38E-BA8C19ED52F9}" type="pres">
      <dgm:prSet presAssocID="{22388024-2C4E-5A4E-B10D-1071362AD1E2}" presName="rootConnector" presStyleLbl="node2" presStyleIdx="5" presStyleCnt="6"/>
      <dgm:spPr/>
    </dgm:pt>
    <dgm:pt modelId="{A843963F-8E5A-FC47-8788-6804AE110F3C}" type="pres">
      <dgm:prSet presAssocID="{22388024-2C4E-5A4E-B10D-1071362AD1E2}" presName="hierChild4" presStyleCnt="0"/>
      <dgm:spPr/>
    </dgm:pt>
    <dgm:pt modelId="{46E30AB0-156C-B340-B58E-C3936A76F7A0}" type="pres">
      <dgm:prSet presAssocID="{22388024-2C4E-5A4E-B10D-1071362AD1E2}" presName="hierChild5" presStyleCnt="0"/>
      <dgm:spPr/>
    </dgm:pt>
    <dgm:pt modelId="{B4D6F206-7853-4D09-A39B-BE228B59B539}" type="pres">
      <dgm:prSet presAssocID="{858944F6-4A6B-4299-B088-9917AC297C80}" presName="hierChild3" presStyleCnt="0"/>
      <dgm:spPr/>
    </dgm:pt>
  </dgm:ptLst>
  <dgm:cxnLst>
    <dgm:cxn modelId="{4E5A5F05-7339-964A-B664-9DB267B92E8C}" type="presOf" srcId="{22469BCB-2B71-A548-9F2A-A2C138CDF7AC}" destId="{D411C97D-FB72-7248-9A0F-03D7B3292B1D}" srcOrd="1" destOrd="0" presId="urn:microsoft.com/office/officeart/2005/8/layout/orgChart1"/>
    <dgm:cxn modelId="{13B1AD05-D7CC-4D61-BB3E-6CD991641596}" type="presOf" srcId="{28480702-5FED-4DA2-B101-6DD2CEEDF91D}" destId="{A6083B68-EF81-40FE-A5CE-469312E7E773}" srcOrd="0" destOrd="0" presId="urn:microsoft.com/office/officeart/2005/8/layout/orgChart1"/>
    <dgm:cxn modelId="{40D8250D-D3FC-4957-BB87-007EFE7A25C9}" type="presOf" srcId="{2C874A79-8663-48C5-9356-BCD6E669103D}" destId="{FC2B9FD7-0DD6-4A58-98B2-F744EF616EB8}" srcOrd="0" destOrd="0" presId="urn:microsoft.com/office/officeart/2005/8/layout/orgChart1"/>
    <dgm:cxn modelId="{DF667A12-1E92-4236-AFAF-FCFD207429B8}" type="presOf" srcId="{987C44DF-A419-45DD-BF73-E303BC6FAF27}" destId="{B1E221EF-7B90-4969-8239-21437E5F2CD8}" srcOrd="1" destOrd="0" presId="urn:microsoft.com/office/officeart/2005/8/layout/orgChart1"/>
    <dgm:cxn modelId="{34622014-4919-4FFF-85A3-BAC83EB4C7B1}" type="presOf" srcId="{858944F6-4A6B-4299-B088-9917AC297C80}" destId="{F516860A-D9F5-4BA5-A5F4-B1D6EED1DA30}" srcOrd="1" destOrd="0" presId="urn:microsoft.com/office/officeart/2005/8/layout/orgChart1"/>
    <dgm:cxn modelId="{B4F77C15-EB37-4607-8CB6-3863AF3A43C1}" type="presOf" srcId="{20AD18F8-C7C8-4495-A521-CD2A4BFB5A2D}" destId="{17459DB3-0EEA-41D2-9192-F2E269D94DBB}" srcOrd="0" destOrd="0" presId="urn:microsoft.com/office/officeart/2005/8/layout/orgChart1"/>
    <dgm:cxn modelId="{553DA718-C43A-4935-A5DB-901274F8B1CD}" type="presOf" srcId="{0D4EBB8D-4BB4-4FFA-8EF9-F4CD6E884869}" destId="{3FAE8A48-6794-411B-BDB5-F566E0CA45C1}" srcOrd="0" destOrd="0" presId="urn:microsoft.com/office/officeart/2005/8/layout/orgChart1"/>
    <dgm:cxn modelId="{D8D8991A-0EB5-694D-8535-A34D2B691F76}" srcId="{3D9217B0-3B09-49BD-9230-1BB764D1A96F}" destId="{22469BCB-2B71-A548-9F2A-A2C138CDF7AC}" srcOrd="1" destOrd="0" parTransId="{9722D4A7-CAED-E24E-94F3-2A40A65D636C}" sibTransId="{495407E8-C119-ED49-93F7-3673BDDAB3F0}"/>
    <dgm:cxn modelId="{2C2FFE1D-5463-4C41-9E5A-020510E5EC8C}" type="presOf" srcId="{DD42059C-6222-463A-8DF9-9ED43E2BB3AC}" destId="{385FD592-E8BB-428B-BA7C-32FFE041A811}" srcOrd="0" destOrd="0" presId="urn:microsoft.com/office/officeart/2005/8/layout/orgChart1"/>
    <dgm:cxn modelId="{E17C5722-5FA8-4822-BA7F-436F9AC2742D}" type="presOf" srcId="{FAD8EA10-4DD9-4F60-AD1A-421C20BDB00B}" destId="{C38DC4A1-02C5-4664-8DE0-F88FCDE41985}" srcOrd="0" destOrd="0" presId="urn:microsoft.com/office/officeart/2005/8/layout/orgChart1"/>
    <dgm:cxn modelId="{1A28B323-557F-0B43-A6D7-A9CFFD05F515}" type="presOf" srcId="{9722D4A7-CAED-E24E-94F3-2A40A65D636C}" destId="{BC8F8BAA-24BB-6041-80F9-532514B6C190}" srcOrd="0" destOrd="0" presId="urn:microsoft.com/office/officeart/2005/8/layout/orgChart1"/>
    <dgm:cxn modelId="{C9351534-250E-415D-BEE4-19A2B5A4F559}" type="presOf" srcId="{4A5EBA4B-CA84-4DB6-AC73-735E14B5D0B1}" destId="{9D19E5BA-281C-475E-B9C8-6EA9100D9B5F}" srcOrd="0" destOrd="0" presId="urn:microsoft.com/office/officeart/2005/8/layout/orgChart1"/>
    <dgm:cxn modelId="{D43EE836-493F-408E-B2AC-4C8A0CD6C154}" type="presOf" srcId="{41E50BDD-51F9-42BA-8C21-54B9125C3945}" destId="{010204AF-E815-46A5-91D0-F97D6A2A45CB}" srcOrd="1" destOrd="0" presId="urn:microsoft.com/office/officeart/2005/8/layout/orgChart1"/>
    <dgm:cxn modelId="{34E02838-E47F-474F-90E5-6158167A0F8E}" type="presOf" srcId="{846C4F60-E30D-486B-A45A-C713E90F0559}" destId="{DBB78041-0B10-4889-AA31-91B6D6CA9C52}" srcOrd="1" destOrd="0" presId="urn:microsoft.com/office/officeart/2005/8/layout/orgChart1"/>
    <dgm:cxn modelId="{077C2C38-44C3-441D-8083-3827A212B8BF}" type="presOf" srcId="{8DD858D9-6B66-4F95-986C-A00685D0DE31}" destId="{07C00013-39D0-44BC-BEA9-8601D469A6B5}" srcOrd="0" destOrd="0" presId="urn:microsoft.com/office/officeart/2005/8/layout/orgChart1"/>
    <dgm:cxn modelId="{B2F2F13C-FBCD-9241-83AD-9429756EB9FC}" type="presOf" srcId="{C72789DF-349F-9441-8B84-BF8C044A1F3A}" destId="{F9547148-EA8F-D346-9E91-935A5D808828}" srcOrd="0" destOrd="0" presId="urn:microsoft.com/office/officeart/2005/8/layout/orgChart1"/>
    <dgm:cxn modelId="{3B5AB43E-9565-4BFE-B6D0-BC3905750A22}" type="presOf" srcId="{035CB375-571D-4224-A9FA-A7847DC67867}" destId="{D3383191-B3D1-4BC1-AA00-5D87F5845AA7}" srcOrd="0" destOrd="0" presId="urn:microsoft.com/office/officeart/2005/8/layout/orgChart1"/>
    <dgm:cxn modelId="{0CBE813F-CAB3-4B22-91CA-DEF18176F985}" type="presOf" srcId="{6F7FE3A1-9C47-42C3-A4A1-8FE651EFF827}" destId="{5EE89BEB-78DC-4610-9862-F0AD28E80A3D}" srcOrd="0" destOrd="0" presId="urn:microsoft.com/office/officeart/2005/8/layout/orgChart1"/>
    <dgm:cxn modelId="{5CA1464E-7EA8-4D72-9361-8B1919711983}" srcId="{3D9217B0-3B09-49BD-9230-1BB764D1A96F}" destId="{846C4F60-E30D-486B-A45A-C713E90F0559}" srcOrd="3" destOrd="0" parTransId="{3E8F7068-5731-4253-9261-2131CEBF44CE}" sibTransId="{0E790C36-8AC4-427E-A35B-F7767E62CAAB}"/>
    <dgm:cxn modelId="{57063B50-F5AB-4F10-8381-53D62BE31697}" srcId="{858944F6-4A6B-4299-B088-9917AC297C80}" destId="{DD42059C-6222-463A-8DF9-9ED43E2BB3AC}" srcOrd="0" destOrd="0" parTransId="{28480702-5FED-4DA2-B101-6DD2CEEDF91D}" sibTransId="{1670825B-E5EC-42AC-B37E-11A46EF5279E}"/>
    <dgm:cxn modelId="{ED513E57-A23D-4E2A-B8E7-E3328E0473A8}" type="presOf" srcId="{3D9217B0-3B09-49BD-9230-1BB764D1A96F}" destId="{E9774B56-4AEB-455E-B167-C474008CA21C}" srcOrd="0" destOrd="0" presId="urn:microsoft.com/office/officeart/2005/8/layout/orgChart1"/>
    <dgm:cxn modelId="{9EECC559-6518-406B-AD1B-2987B2E5C2F3}" type="presOf" srcId="{20AD18F8-C7C8-4495-A521-CD2A4BFB5A2D}" destId="{5819F5B0-A4CC-4FC8-A58D-62320E0C96E1}" srcOrd="1" destOrd="0" presId="urn:microsoft.com/office/officeart/2005/8/layout/orgChart1"/>
    <dgm:cxn modelId="{DC4FDB5A-37A3-4063-B198-6189D166BC3C}" srcId="{DEA1EF25-23E2-41E9-A737-847A9CE97DD1}" destId="{858944F6-4A6B-4299-B088-9917AC297C80}" srcOrd="0" destOrd="0" parTransId="{8B2B3C7C-6325-470A-BE8B-130B974D5184}" sibTransId="{5F5CD860-4049-4A81-A3B9-C355C151563C}"/>
    <dgm:cxn modelId="{BFD4315F-3A9F-4172-95DC-7DADE1AD7355}" type="presOf" srcId="{91042596-F030-4AE5-8E63-4AFAF0984922}" destId="{25581899-E9EE-486F-9828-C6563BF2DC58}" srcOrd="1" destOrd="0" presId="urn:microsoft.com/office/officeart/2005/8/layout/orgChart1"/>
    <dgm:cxn modelId="{4FD9DA65-5C93-4B7F-99D4-95340E9D7BF7}" type="presOf" srcId="{C10D0952-ACB2-4078-80C7-A4EB87482BB4}" destId="{399B16ED-193C-4572-9C0C-308591170E3A}" srcOrd="0" destOrd="0" presId="urn:microsoft.com/office/officeart/2005/8/layout/orgChart1"/>
    <dgm:cxn modelId="{3D899F69-1042-407F-8109-7B60F9FB13E9}" srcId="{858944F6-4A6B-4299-B088-9917AC297C80}" destId="{0D4EBB8D-4BB4-4FFA-8EF9-F4CD6E884869}" srcOrd="4" destOrd="0" parTransId="{EB913AB6-337C-4868-B650-AA35D97E7DD9}" sibTransId="{47652A6D-C711-45C9-ACFC-5F83B9C63226}"/>
    <dgm:cxn modelId="{A4330C6A-1D4D-4DA2-8903-3AD7061320AE}" srcId="{4A5EBA4B-CA84-4DB6-AC73-735E14B5D0B1}" destId="{035CB375-571D-4224-A9FA-A7847DC67867}" srcOrd="1" destOrd="0" parTransId="{C10D0952-ACB2-4078-80C7-A4EB87482BB4}" sibTransId="{434A4C7C-D3A1-480A-B2E6-E615385C9507}"/>
    <dgm:cxn modelId="{AB87676D-3947-4C3D-AB23-C345C6141276}" srcId="{858944F6-4A6B-4299-B088-9917AC297C80}" destId="{3D9217B0-3B09-49BD-9230-1BB764D1A96F}" srcOrd="2" destOrd="0" parTransId="{166C1CC4-E34C-484D-ADA9-E1CA3CEF8269}" sibTransId="{D3EC7205-C548-49BA-9CC7-C79D2C359C3C}"/>
    <dgm:cxn modelId="{A1C95A75-9013-4A84-886B-28935EF8A622}" type="presOf" srcId="{3E8F7068-5731-4253-9261-2131CEBF44CE}" destId="{71652E1C-C4F6-4488-B162-7E681E28F5B9}" srcOrd="0" destOrd="0" presId="urn:microsoft.com/office/officeart/2005/8/layout/orgChart1"/>
    <dgm:cxn modelId="{0087BC75-F75C-408A-9D8B-0FD71C88676F}" srcId="{4A5EBA4B-CA84-4DB6-AC73-735E14B5D0B1}" destId="{BA215011-EF8F-4FE5-80FE-D73C00C1D484}" srcOrd="0" destOrd="0" parTransId="{0BC1B8C1-D54E-4B4E-B635-2E8A90219E16}" sibTransId="{BA3F7C2F-3B45-466C-834F-53478D636D7F}"/>
    <dgm:cxn modelId="{7AEA7B82-F9D5-42D0-A54E-67AC3D3FFF5F}" srcId="{DD42059C-6222-463A-8DF9-9ED43E2BB3AC}" destId="{5A496D38-CB3E-4DAB-91D9-A8D81EEC9C7B}" srcOrd="1" destOrd="0" parTransId="{80E1EBAC-B161-4557-B211-878EF3F0C0B2}" sibTransId="{4E84D625-432F-4FB5-8783-51681955C51D}"/>
    <dgm:cxn modelId="{1372AD86-D8EA-1540-B475-AE9336D1E0BB}" srcId="{858944F6-4A6B-4299-B088-9917AC297C80}" destId="{22388024-2C4E-5A4E-B10D-1071362AD1E2}" srcOrd="5" destOrd="0" parTransId="{C72789DF-349F-9441-8B84-BF8C044A1F3A}" sibTransId="{6D23FEAF-8827-D745-BE6B-F2BD70BEFAB5}"/>
    <dgm:cxn modelId="{BD3D2088-F425-704E-966D-320D175F2702}" type="presOf" srcId="{22388024-2C4E-5A4E-B10D-1071362AD1E2}" destId="{B8B6ACE8-3D63-2E49-A38E-BA8C19ED52F9}" srcOrd="1" destOrd="0" presId="urn:microsoft.com/office/officeart/2005/8/layout/orgChart1"/>
    <dgm:cxn modelId="{69A56E8C-A71D-4915-9E2C-E7D2CCEDD6AE}" type="presOf" srcId="{DD42059C-6222-463A-8DF9-9ED43E2BB3AC}" destId="{02837734-0A93-4C7E-8BB5-507E20024F42}" srcOrd="1" destOrd="0" presId="urn:microsoft.com/office/officeart/2005/8/layout/orgChart1"/>
    <dgm:cxn modelId="{B2B64A8D-A56A-426C-823E-F806E9C39F05}" type="presOf" srcId="{977ADBEA-B36C-46A7-8F40-DBBEAC6EBFA7}" destId="{63A4C65B-FE0E-4B98-A622-89BAD6B9D3A8}" srcOrd="0" destOrd="0" presId="urn:microsoft.com/office/officeart/2005/8/layout/orgChart1"/>
    <dgm:cxn modelId="{10A50D8E-B961-4FE0-A9DE-B00FEF1EA8B8}" type="presOf" srcId="{EB913AB6-337C-4868-B650-AA35D97E7DD9}" destId="{16F5CC62-C090-46E8-B20E-945E12E5DDAC}" srcOrd="0" destOrd="0" presId="urn:microsoft.com/office/officeart/2005/8/layout/orgChart1"/>
    <dgm:cxn modelId="{5334358F-71EC-432D-AEA7-C4B52CB98F91}" type="presOf" srcId="{9D060487-6E3F-4567-BF87-25A2604832E3}" destId="{24CBCD02-E199-4D3B-BC42-2ECD41063833}" srcOrd="1" destOrd="0" presId="urn:microsoft.com/office/officeart/2005/8/layout/orgChart1"/>
    <dgm:cxn modelId="{76793A90-539B-4B92-A62B-0B0FB535AD31}" type="presOf" srcId="{858944F6-4A6B-4299-B088-9917AC297C80}" destId="{4563FA7F-7838-4123-A133-8358B65B3FB9}" srcOrd="0" destOrd="0" presId="urn:microsoft.com/office/officeart/2005/8/layout/orgChart1"/>
    <dgm:cxn modelId="{DA6B7693-20F6-42AA-B4F6-F2F02388DFDA}" type="presOf" srcId="{BA215011-EF8F-4FE5-80FE-D73C00C1D484}" destId="{AB9F9AE5-0E1F-4DE6-8278-4BD018939CA5}" srcOrd="0" destOrd="0" presId="urn:microsoft.com/office/officeart/2005/8/layout/orgChart1"/>
    <dgm:cxn modelId="{F189B19E-AE40-4FE8-91AD-FF0F6D2D1498}" srcId="{DD42059C-6222-463A-8DF9-9ED43E2BB3AC}" destId="{9D060487-6E3F-4567-BF87-25A2604832E3}" srcOrd="0" destOrd="0" parTransId="{CA3CE646-3943-46E2-A282-EE52AD61FF92}" sibTransId="{AB1A48D9-309B-47C7-9722-D5F832B113E6}"/>
    <dgm:cxn modelId="{C7F1CF9E-F08A-4A44-BCBF-B74F8F3CE3D9}" type="presOf" srcId="{3D9217B0-3B09-49BD-9230-1BB764D1A96F}" destId="{19CBA6EF-A1B4-4195-92A3-73C5DE54DE93}" srcOrd="1" destOrd="0" presId="urn:microsoft.com/office/officeart/2005/8/layout/orgChart1"/>
    <dgm:cxn modelId="{436517A1-42CD-3642-B32A-D73FD04EFE30}" type="presOf" srcId="{22469BCB-2B71-A548-9F2A-A2C138CDF7AC}" destId="{965EA612-B555-6D44-80B0-CC664493AE7B}" srcOrd="0" destOrd="0" presId="urn:microsoft.com/office/officeart/2005/8/layout/orgChart1"/>
    <dgm:cxn modelId="{EE76FAA8-49D0-469B-9B8E-BEA89FEE7D2E}" type="presOf" srcId="{DEA1EF25-23E2-41E9-A737-847A9CE97DD1}" destId="{EFD08088-7E87-41E7-910B-DA433AB6E770}" srcOrd="0" destOrd="0" presId="urn:microsoft.com/office/officeart/2005/8/layout/orgChart1"/>
    <dgm:cxn modelId="{75495DAE-E339-4B84-8145-19CA3E2E3558}" type="presOf" srcId="{4A5EBA4B-CA84-4DB6-AC73-735E14B5D0B1}" destId="{92AF3C90-D302-4742-BBD1-1F5C98226A0A}" srcOrd="1" destOrd="0" presId="urn:microsoft.com/office/officeart/2005/8/layout/orgChart1"/>
    <dgm:cxn modelId="{57BE89B1-5D4E-4B14-88ED-FACAE282481D}" type="presOf" srcId="{80E1EBAC-B161-4557-B211-878EF3F0C0B2}" destId="{026BD06C-B2EF-40DD-AD7E-99B14F5C9494}" srcOrd="0" destOrd="0" presId="urn:microsoft.com/office/officeart/2005/8/layout/orgChart1"/>
    <dgm:cxn modelId="{DF7913B3-28FB-4210-8D03-D9CE35E86483}" type="presOf" srcId="{9D060487-6E3F-4567-BF87-25A2604832E3}" destId="{DBCE187B-EDAC-4907-9673-ED92031F3139}" srcOrd="0" destOrd="0" presId="urn:microsoft.com/office/officeart/2005/8/layout/orgChart1"/>
    <dgm:cxn modelId="{7972D8B9-C21A-4EA4-8FFD-6B61E3C2A19E}" srcId="{858944F6-4A6B-4299-B088-9917AC297C80}" destId="{4A5EBA4B-CA84-4DB6-AC73-735E14B5D0B1}" srcOrd="3" destOrd="0" parTransId="{977ADBEA-B36C-46A7-8F40-DBBEAC6EBFA7}" sibTransId="{15487459-F64A-4E09-A776-AC35F2AEFDAA}"/>
    <dgm:cxn modelId="{E56EDFBD-FA47-4C7A-A828-8EC86515ADC1}" srcId="{3D9217B0-3B09-49BD-9230-1BB764D1A96F}" destId="{41E50BDD-51F9-42BA-8C21-54B9125C3945}" srcOrd="0" destOrd="0" parTransId="{2C874A79-8663-48C5-9356-BCD6E669103D}" sibTransId="{C6333A24-F971-4720-9A12-F0E51D022045}"/>
    <dgm:cxn modelId="{373DC3BE-9CA1-48B2-93ED-CFC41B0BBDC7}" type="presOf" srcId="{846C4F60-E30D-486B-A45A-C713E90F0559}" destId="{E20152AA-D355-46F9-9198-ABB0DD0018DF}" srcOrd="0" destOrd="0" presId="urn:microsoft.com/office/officeart/2005/8/layout/orgChart1"/>
    <dgm:cxn modelId="{D85B15C2-CB3A-4DBC-9CCD-AC812BAB48B3}" srcId="{DD42059C-6222-463A-8DF9-9ED43E2BB3AC}" destId="{20AD18F8-C7C8-4495-A521-CD2A4BFB5A2D}" srcOrd="2" destOrd="0" parTransId="{FA405F73-043E-4935-9E7A-84FAB1CDFE26}" sibTransId="{FA9CD0E1-E093-4CB7-9287-2BE6064D6B04}"/>
    <dgm:cxn modelId="{28C366C5-95C0-46FA-A235-F4A2C6EA5A60}" type="presOf" srcId="{166C1CC4-E34C-484D-ADA9-E1CA3CEF8269}" destId="{9C8EE964-7B2F-4CA0-AA79-DC38695ACB5E}" srcOrd="0" destOrd="0" presId="urn:microsoft.com/office/officeart/2005/8/layout/orgChart1"/>
    <dgm:cxn modelId="{B421E9C9-A652-4C12-8091-3C380DBE9808}" type="presOf" srcId="{5A496D38-CB3E-4DAB-91D9-A8D81EEC9C7B}" destId="{2D230775-9304-47C4-8BAA-01C4239762A6}" srcOrd="0" destOrd="0" presId="urn:microsoft.com/office/officeart/2005/8/layout/orgChart1"/>
    <dgm:cxn modelId="{80C4FACB-A5DC-44D2-A0B1-E846A1821042}" type="presOf" srcId="{6F7FE3A1-9C47-42C3-A4A1-8FE651EFF827}" destId="{400C8BE6-037D-4FFD-B431-6673EDB7B62C}" srcOrd="1" destOrd="0" presId="urn:microsoft.com/office/officeart/2005/8/layout/orgChart1"/>
    <dgm:cxn modelId="{A3998BCC-7FA4-41EA-AF9C-363BA6D4328B}" type="presOf" srcId="{41E50BDD-51F9-42BA-8C21-54B9125C3945}" destId="{C11C9DCC-6E0C-459E-B778-A95C44256972}" srcOrd="0" destOrd="0" presId="urn:microsoft.com/office/officeart/2005/8/layout/orgChart1"/>
    <dgm:cxn modelId="{ADC753CF-8A7B-46B3-9B06-3A41462F48EE}" srcId="{6F7FE3A1-9C47-42C3-A4A1-8FE651EFF827}" destId="{91042596-F030-4AE5-8E63-4AFAF0984922}" srcOrd="0" destOrd="0" parTransId="{FAD8EA10-4DD9-4F60-AD1A-421C20BDB00B}" sibTransId="{C044F9AF-3B3F-4C19-A723-393B5F3BB0D8}"/>
    <dgm:cxn modelId="{1EF2A0D0-3617-49F3-9AD2-78CFE120FD49}" type="presOf" srcId="{91042596-F030-4AE5-8E63-4AFAF0984922}" destId="{E3EAA4E6-FC5D-4C78-8F21-4566132EC55D}" srcOrd="0" destOrd="0" presId="urn:microsoft.com/office/officeart/2005/8/layout/orgChart1"/>
    <dgm:cxn modelId="{4CA3CCD0-AF3D-4D41-8EEB-C36423C3427B}" type="presOf" srcId="{987C44DF-A419-45DD-BF73-E303BC6FAF27}" destId="{38AAF29B-BBB7-4811-A3E1-FCE4121CE3B9}" srcOrd="0" destOrd="0" presId="urn:microsoft.com/office/officeart/2005/8/layout/orgChart1"/>
    <dgm:cxn modelId="{1D3B2CD5-2967-4091-9F9B-995A1D4170E6}" type="presOf" srcId="{CA3CE646-3943-46E2-A282-EE52AD61FF92}" destId="{09C42B2F-660E-4947-9861-139BFAE0A328}" srcOrd="0" destOrd="0" presId="urn:microsoft.com/office/officeart/2005/8/layout/orgChart1"/>
    <dgm:cxn modelId="{778E91DE-06F6-4C20-B0C2-DAD4D3F5F797}" srcId="{3D9217B0-3B09-49BD-9230-1BB764D1A96F}" destId="{987C44DF-A419-45DD-BF73-E303BC6FAF27}" srcOrd="2" destOrd="0" parTransId="{8DD858D9-6B66-4F95-986C-A00685D0DE31}" sibTransId="{235B93A1-A0F8-4617-A0FA-20CB2A390046}"/>
    <dgm:cxn modelId="{E165B3DF-1E5C-40CB-81E4-E0B5AC46FD70}" type="presOf" srcId="{A25603E6-16BC-43F9-85B3-BA725C83021C}" destId="{81F3B62A-33B7-496D-AF55-9A320E9EE4F2}" srcOrd="0" destOrd="0" presId="urn:microsoft.com/office/officeart/2005/8/layout/orgChart1"/>
    <dgm:cxn modelId="{4E3784E6-6765-1F4C-AA84-3223FAC1D173}" type="presOf" srcId="{22388024-2C4E-5A4E-B10D-1071362AD1E2}" destId="{2F82BFF9-D68E-DA46-ABF9-84B647F2B396}" srcOrd="0" destOrd="0" presId="urn:microsoft.com/office/officeart/2005/8/layout/orgChart1"/>
    <dgm:cxn modelId="{BE6BA0EE-B057-4F2A-9F6C-620B7B5BB553}" type="presOf" srcId="{0BC1B8C1-D54E-4B4E-B635-2E8A90219E16}" destId="{FEADCA69-21A3-410A-8EA2-116B7FF1E998}" srcOrd="0" destOrd="0" presId="urn:microsoft.com/office/officeart/2005/8/layout/orgChart1"/>
    <dgm:cxn modelId="{83CC3DF0-374B-4E08-B16F-6D07325AE0CE}" srcId="{858944F6-4A6B-4299-B088-9917AC297C80}" destId="{6F7FE3A1-9C47-42C3-A4A1-8FE651EFF827}" srcOrd="1" destOrd="0" parTransId="{A25603E6-16BC-43F9-85B3-BA725C83021C}" sibTransId="{6BC561BC-714D-4265-A50B-E491A168E254}"/>
    <dgm:cxn modelId="{5F9E77F0-A59B-40C7-92C4-AF8BFD337712}" type="presOf" srcId="{5A496D38-CB3E-4DAB-91D9-A8D81EEC9C7B}" destId="{82484800-2D56-441D-9AF7-FB0846B7653D}" srcOrd="1" destOrd="0" presId="urn:microsoft.com/office/officeart/2005/8/layout/orgChart1"/>
    <dgm:cxn modelId="{27758AF4-037A-4E91-B694-E5BDD6B4A065}" type="presOf" srcId="{FA405F73-043E-4935-9E7A-84FAB1CDFE26}" destId="{B45FF53A-3596-469A-803A-84A4859D488C}" srcOrd="0" destOrd="0" presId="urn:microsoft.com/office/officeart/2005/8/layout/orgChart1"/>
    <dgm:cxn modelId="{6611CDF8-794D-4047-AF59-C25E29D91765}" type="presOf" srcId="{035CB375-571D-4224-A9FA-A7847DC67867}" destId="{0C6D5D69-291A-4E0E-9158-B6360F2681F5}" srcOrd="1" destOrd="0" presId="urn:microsoft.com/office/officeart/2005/8/layout/orgChart1"/>
    <dgm:cxn modelId="{7738BAFD-BE4F-4C49-B8ED-B1C65048EC3C}" type="presOf" srcId="{0D4EBB8D-4BB4-4FFA-8EF9-F4CD6E884869}" destId="{F417AC6F-3D18-4AEB-AECF-73B0B4869EE4}" srcOrd="1" destOrd="0" presId="urn:microsoft.com/office/officeart/2005/8/layout/orgChart1"/>
    <dgm:cxn modelId="{45BB37FE-01A1-44FD-AD30-AB75CC5D923D}" type="presOf" srcId="{BA215011-EF8F-4FE5-80FE-D73C00C1D484}" destId="{D364044F-857B-42AD-82CA-BFEC733E48F2}" srcOrd="1" destOrd="0" presId="urn:microsoft.com/office/officeart/2005/8/layout/orgChart1"/>
    <dgm:cxn modelId="{34D08E6A-1E51-484E-9E7E-2D641452B948}" type="presParOf" srcId="{EFD08088-7E87-41E7-910B-DA433AB6E770}" destId="{5C4FF386-D7E7-4DA9-BB91-F3F471854C1B}" srcOrd="0" destOrd="0" presId="urn:microsoft.com/office/officeart/2005/8/layout/orgChart1"/>
    <dgm:cxn modelId="{0C9DE239-B7F8-4D18-AF88-6B026427B68E}" type="presParOf" srcId="{5C4FF386-D7E7-4DA9-BB91-F3F471854C1B}" destId="{D88AD6A7-9F78-429A-BDFD-CA141EEA6169}" srcOrd="0" destOrd="0" presId="urn:microsoft.com/office/officeart/2005/8/layout/orgChart1"/>
    <dgm:cxn modelId="{941BE9C7-818B-4250-BABB-7B2912F2EE21}" type="presParOf" srcId="{D88AD6A7-9F78-429A-BDFD-CA141EEA6169}" destId="{4563FA7F-7838-4123-A133-8358B65B3FB9}" srcOrd="0" destOrd="0" presId="urn:microsoft.com/office/officeart/2005/8/layout/orgChart1"/>
    <dgm:cxn modelId="{715A41FA-60D7-4495-93E3-392661CEF902}" type="presParOf" srcId="{D88AD6A7-9F78-429A-BDFD-CA141EEA6169}" destId="{F516860A-D9F5-4BA5-A5F4-B1D6EED1DA30}" srcOrd="1" destOrd="0" presId="urn:microsoft.com/office/officeart/2005/8/layout/orgChart1"/>
    <dgm:cxn modelId="{5F3E46B6-9D90-4FA6-BABD-BEB750CE9C14}" type="presParOf" srcId="{5C4FF386-D7E7-4DA9-BB91-F3F471854C1B}" destId="{466E25F5-1549-417C-BB49-0BBF94D84E3A}" srcOrd="1" destOrd="0" presId="urn:microsoft.com/office/officeart/2005/8/layout/orgChart1"/>
    <dgm:cxn modelId="{58008281-3ECD-438F-B205-A27650F79FC4}" type="presParOf" srcId="{466E25F5-1549-417C-BB49-0BBF94D84E3A}" destId="{A6083B68-EF81-40FE-A5CE-469312E7E773}" srcOrd="0" destOrd="0" presId="urn:microsoft.com/office/officeart/2005/8/layout/orgChart1"/>
    <dgm:cxn modelId="{DD4ACF62-87AE-4F78-AF6B-0659BEF8C258}" type="presParOf" srcId="{466E25F5-1549-417C-BB49-0BBF94D84E3A}" destId="{39A83228-3C95-488D-9D24-26D79AD42551}" srcOrd="1" destOrd="0" presId="urn:microsoft.com/office/officeart/2005/8/layout/orgChart1"/>
    <dgm:cxn modelId="{4FC3548A-5EF6-4EDD-ADD4-00AD74D284E6}" type="presParOf" srcId="{39A83228-3C95-488D-9D24-26D79AD42551}" destId="{F6AC5A12-A84F-43B6-93B8-65CF89FB8164}" srcOrd="0" destOrd="0" presId="urn:microsoft.com/office/officeart/2005/8/layout/orgChart1"/>
    <dgm:cxn modelId="{921C7246-4838-47AC-9002-C987FBC3EE11}" type="presParOf" srcId="{F6AC5A12-A84F-43B6-93B8-65CF89FB8164}" destId="{385FD592-E8BB-428B-BA7C-32FFE041A811}" srcOrd="0" destOrd="0" presId="urn:microsoft.com/office/officeart/2005/8/layout/orgChart1"/>
    <dgm:cxn modelId="{7097A3E3-555E-4453-BEE5-4A9B6A1B7A07}" type="presParOf" srcId="{F6AC5A12-A84F-43B6-93B8-65CF89FB8164}" destId="{02837734-0A93-4C7E-8BB5-507E20024F42}" srcOrd="1" destOrd="0" presId="urn:microsoft.com/office/officeart/2005/8/layout/orgChart1"/>
    <dgm:cxn modelId="{386D0223-5E1E-4925-87F5-AE461634F04C}" type="presParOf" srcId="{39A83228-3C95-488D-9D24-26D79AD42551}" destId="{80DB7BD0-7935-4B98-A499-9386884F49B1}" srcOrd="1" destOrd="0" presId="urn:microsoft.com/office/officeart/2005/8/layout/orgChart1"/>
    <dgm:cxn modelId="{61F071B5-BF57-4117-81C4-7DA1028AC9A6}" type="presParOf" srcId="{80DB7BD0-7935-4B98-A499-9386884F49B1}" destId="{09C42B2F-660E-4947-9861-139BFAE0A328}" srcOrd="0" destOrd="0" presId="urn:microsoft.com/office/officeart/2005/8/layout/orgChart1"/>
    <dgm:cxn modelId="{79F71D5E-0BA8-411B-995C-0BFED68D85B3}" type="presParOf" srcId="{80DB7BD0-7935-4B98-A499-9386884F49B1}" destId="{6FCE1BA4-166C-4DCC-9A4B-E7228E13A8C7}" srcOrd="1" destOrd="0" presId="urn:microsoft.com/office/officeart/2005/8/layout/orgChart1"/>
    <dgm:cxn modelId="{51A154FD-3706-41FB-B50B-BFA5B73A48A0}" type="presParOf" srcId="{6FCE1BA4-166C-4DCC-9A4B-E7228E13A8C7}" destId="{5CD16D57-75A8-4A7E-A6F1-846DDD65F727}" srcOrd="0" destOrd="0" presId="urn:microsoft.com/office/officeart/2005/8/layout/orgChart1"/>
    <dgm:cxn modelId="{2D8E8175-A443-4706-834F-DEBA92B9223F}" type="presParOf" srcId="{5CD16D57-75A8-4A7E-A6F1-846DDD65F727}" destId="{DBCE187B-EDAC-4907-9673-ED92031F3139}" srcOrd="0" destOrd="0" presId="urn:microsoft.com/office/officeart/2005/8/layout/orgChart1"/>
    <dgm:cxn modelId="{4F936CF9-71FB-4356-8668-BCA40EAAEC29}" type="presParOf" srcId="{5CD16D57-75A8-4A7E-A6F1-846DDD65F727}" destId="{24CBCD02-E199-4D3B-BC42-2ECD41063833}" srcOrd="1" destOrd="0" presId="urn:microsoft.com/office/officeart/2005/8/layout/orgChart1"/>
    <dgm:cxn modelId="{AF1E34E7-8801-4A63-B4D8-17390A7276E7}" type="presParOf" srcId="{6FCE1BA4-166C-4DCC-9A4B-E7228E13A8C7}" destId="{D0CFE676-DF06-4FD2-9BE5-D3DA94FA0376}" srcOrd="1" destOrd="0" presId="urn:microsoft.com/office/officeart/2005/8/layout/orgChart1"/>
    <dgm:cxn modelId="{A7793004-304D-446D-8331-A2BCEC10BCA1}" type="presParOf" srcId="{6FCE1BA4-166C-4DCC-9A4B-E7228E13A8C7}" destId="{CD546A75-C863-4E81-8E5B-AA9BD0F02340}" srcOrd="2" destOrd="0" presId="urn:microsoft.com/office/officeart/2005/8/layout/orgChart1"/>
    <dgm:cxn modelId="{C20D22BC-E7B2-4E8A-B130-AC7AB1BD7EAB}" type="presParOf" srcId="{80DB7BD0-7935-4B98-A499-9386884F49B1}" destId="{026BD06C-B2EF-40DD-AD7E-99B14F5C9494}" srcOrd="2" destOrd="0" presId="urn:microsoft.com/office/officeart/2005/8/layout/orgChart1"/>
    <dgm:cxn modelId="{52179EC4-E47D-4FB9-8D74-C59C359C0DBD}" type="presParOf" srcId="{80DB7BD0-7935-4B98-A499-9386884F49B1}" destId="{B4C76B19-3E45-4DEF-A7F4-44C368B7D83B}" srcOrd="3" destOrd="0" presId="urn:microsoft.com/office/officeart/2005/8/layout/orgChart1"/>
    <dgm:cxn modelId="{148BB475-0735-4FC6-B14F-BB0874E2B85B}" type="presParOf" srcId="{B4C76B19-3E45-4DEF-A7F4-44C368B7D83B}" destId="{0C7A9F70-C15E-4A95-BBAE-23733B0FEF64}" srcOrd="0" destOrd="0" presId="urn:microsoft.com/office/officeart/2005/8/layout/orgChart1"/>
    <dgm:cxn modelId="{258CF0A9-7B15-4C21-ABAB-8C4DFF094080}" type="presParOf" srcId="{0C7A9F70-C15E-4A95-BBAE-23733B0FEF64}" destId="{2D230775-9304-47C4-8BAA-01C4239762A6}" srcOrd="0" destOrd="0" presId="urn:microsoft.com/office/officeart/2005/8/layout/orgChart1"/>
    <dgm:cxn modelId="{1F37D05E-0EC2-4922-83CF-31E0AAE4E6E3}" type="presParOf" srcId="{0C7A9F70-C15E-4A95-BBAE-23733B0FEF64}" destId="{82484800-2D56-441D-9AF7-FB0846B7653D}" srcOrd="1" destOrd="0" presId="urn:microsoft.com/office/officeart/2005/8/layout/orgChart1"/>
    <dgm:cxn modelId="{4BDC2F7F-90D3-4799-809A-7E4263977CBE}" type="presParOf" srcId="{B4C76B19-3E45-4DEF-A7F4-44C368B7D83B}" destId="{55FBAC9C-C1DA-4EAB-8FEF-F65343D765F1}" srcOrd="1" destOrd="0" presId="urn:microsoft.com/office/officeart/2005/8/layout/orgChart1"/>
    <dgm:cxn modelId="{E726F211-F443-4846-861B-283FC79D6D8C}" type="presParOf" srcId="{B4C76B19-3E45-4DEF-A7F4-44C368B7D83B}" destId="{20532E61-DD86-4680-B921-62354842165B}" srcOrd="2" destOrd="0" presId="urn:microsoft.com/office/officeart/2005/8/layout/orgChart1"/>
    <dgm:cxn modelId="{0EC5BEF3-11EA-4415-85F9-86B0918CF3DA}" type="presParOf" srcId="{80DB7BD0-7935-4B98-A499-9386884F49B1}" destId="{B45FF53A-3596-469A-803A-84A4859D488C}" srcOrd="4" destOrd="0" presId="urn:microsoft.com/office/officeart/2005/8/layout/orgChart1"/>
    <dgm:cxn modelId="{EC0B96BC-9051-419E-93D9-6CB8ACF816C3}" type="presParOf" srcId="{80DB7BD0-7935-4B98-A499-9386884F49B1}" destId="{4EFD662F-61C2-432E-994D-99A8BDF1059E}" srcOrd="5" destOrd="0" presId="urn:microsoft.com/office/officeart/2005/8/layout/orgChart1"/>
    <dgm:cxn modelId="{2B2CB0E5-3C06-4E58-A149-F884B849B10A}" type="presParOf" srcId="{4EFD662F-61C2-432E-994D-99A8BDF1059E}" destId="{6EE95501-5ED1-4409-9067-20FD4C1188AC}" srcOrd="0" destOrd="0" presId="urn:microsoft.com/office/officeart/2005/8/layout/orgChart1"/>
    <dgm:cxn modelId="{9382CCDD-234A-483B-B22F-AFC9036E6F59}" type="presParOf" srcId="{6EE95501-5ED1-4409-9067-20FD4C1188AC}" destId="{17459DB3-0EEA-41D2-9192-F2E269D94DBB}" srcOrd="0" destOrd="0" presId="urn:microsoft.com/office/officeart/2005/8/layout/orgChart1"/>
    <dgm:cxn modelId="{37BC8E31-3D15-442A-B06A-12FE8A4BE65E}" type="presParOf" srcId="{6EE95501-5ED1-4409-9067-20FD4C1188AC}" destId="{5819F5B0-A4CC-4FC8-A58D-62320E0C96E1}" srcOrd="1" destOrd="0" presId="urn:microsoft.com/office/officeart/2005/8/layout/orgChart1"/>
    <dgm:cxn modelId="{D071F280-69FE-463D-A432-B461794A8D07}" type="presParOf" srcId="{4EFD662F-61C2-432E-994D-99A8BDF1059E}" destId="{E337B36F-C45A-4FAE-90F1-6788E5228B00}" srcOrd="1" destOrd="0" presId="urn:microsoft.com/office/officeart/2005/8/layout/orgChart1"/>
    <dgm:cxn modelId="{D5DBA3BF-CFC3-4C65-B267-5ED49E937135}" type="presParOf" srcId="{4EFD662F-61C2-432E-994D-99A8BDF1059E}" destId="{9DECA4D4-B5D4-4ECD-A774-0049DDB429B8}" srcOrd="2" destOrd="0" presId="urn:microsoft.com/office/officeart/2005/8/layout/orgChart1"/>
    <dgm:cxn modelId="{9AE34466-2E2B-46DD-A050-E33578D0F400}" type="presParOf" srcId="{39A83228-3C95-488D-9D24-26D79AD42551}" destId="{2BE3E160-F04C-4579-BF8D-DADD7F0F966B}" srcOrd="2" destOrd="0" presId="urn:microsoft.com/office/officeart/2005/8/layout/orgChart1"/>
    <dgm:cxn modelId="{3D6B9A22-A52E-4102-BA96-C1CD57DA2728}" type="presParOf" srcId="{466E25F5-1549-417C-BB49-0BBF94D84E3A}" destId="{81F3B62A-33B7-496D-AF55-9A320E9EE4F2}" srcOrd="2" destOrd="0" presId="urn:microsoft.com/office/officeart/2005/8/layout/orgChart1"/>
    <dgm:cxn modelId="{2EA0B317-1584-4037-9A1D-607708F26574}" type="presParOf" srcId="{466E25F5-1549-417C-BB49-0BBF94D84E3A}" destId="{5AA7B1E6-B4A4-4366-A0BC-0264E9C83138}" srcOrd="3" destOrd="0" presId="urn:microsoft.com/office/officeart/2005/8/layout/orgChart1"/>
    <dgm:cxn modelId="{F45C9F3F-A410-4052-A0C4-47BDA4DC7DBF}" type="presParOf" srcId="{5AA7B1E6-B4A4-4366-A0BC-0264E9C83138}" destId="{9C8072D3-5380-432D-8D04-9B2F6A217201}" srcOrd="0" destOrd="0" presId="urn:microsoft.com/office/officeart/2005/8/layout/orgChart1"/>
    <dgm:cxn modelId="{313A744A-DC69-4E2A-876A-0D2DBCDD2BAA}" type="presParOf" srcId="{9C8072D3-5380-432D-8D04-9B2F6A217201}" destId="{5EE89BEB-78DC-4610-9862-F0AD28E80A3D}" srcOrd="0" destOrd="0" presId="urn:microsoft.com/office/officeart/2005/8/layout/orgChart1"/>
    <dgm:cxn modelId="{77C28E37-5585-4FC8-B8A7-3B3BDE520359}" type="presParOf" srcId="{9C8072D3-5380-432D-8D04-9B2F6A217201}" destId="{400C8BE6-037D-4FFD-B431-6673EDB7B62C}" srcOrd="1" destOrd="0" presId="urn:microsoft.com/office/officeart/2005/8/layout/orgChart1"/>
    <dgm:cxn modelId="{F04D53F0-3A93-413C-97EE-2ECBCBAF05D4}" type="presParOf" srcId="{5AA7B1E6-B4A4-4366-A0BC-0264E9C83138}" destId="{3C63D5AB-C4A2-4124-963D-4017C54343F7}" srcOrd="1" destOrd="0" presId="urn:microsoft.com/office/officeart/2005/8/layout/orgChart1"/>
    <dgm:cxn modelId="{5E3D42F8-D4FA-47CC-BB2B-7EF2593A11AB}" type="presParOf" srcId="{3C63D5AB-C4A2-4124-963D-4017C54343F7}" destId="{C38DC4A1-02C5-4664-8DE0-F88FCDE41985}" srcOrd="0" destOrd="0" presId="urn:microsoft.com/office/officeart/2005/8/layout/orgChart1"/>
    <dgm:cxn modelId="{C5F60F22-958F-4971-9508-D37A84DDCEA0}" type="presParOf" srcId="{3C63D5AB-C4A2-4124-963D-4017C54343F7}" destId="{92563C91-F354-4D91-89AA-5E64473B2C24}" srcOrd="1" destOrd="0" presId="urn:microsoft.com/office/officeart/2005/8/layout/orgChart1"/>
    <dgm:cxn modelId="{8EF3521F-7458-41FE-B802-7750AE98826F}" type="presParOf" srcId="{92563C91-F354-4D91-89AA-5E64473B2C24}" destId="{58BD2925-73BF-4764-B2F5-4AD2480F460D}" srcOrd="0" destOrd="0" presId="urn:microsoft.com/office/officeart/2005/8/layout/orgChart1"/>
    <dgm:cxn modelId="{CC7D74CF-9EEC-43A9-9187-F3FCD804ED30}" type="presParOf" srcId="{58BD2925-73BF-4764-B2F5-4AD2480F460D}" destId="{E3EAA4E6-FC5D-4C78-8F21-4566132EC55D}" srcOrd="0" destOrd="0" presId="urn:microsoft.com/office/officeart/2005/8/layout/orgChart1"/>
    <dgm:cxn modelId="{B9360D65-56F6-4FFA-8BE2-F58F6C06B886}" type="presParOf" srcId="{58BD2925-73BF-4764-B2F5-4AD2480F460D}" destId="{25581899-E9EE-486F-9828-C6563BF2DC58}" srcOrd="1" destOrd="0" presId="urn:microsoft.com/office/officeart/2005/8/layout/orgChart1"/>
    <dgm:cxn modelId="{E41518A7-2FDF-413A-82A3-FE1C340A6439}" type="presParOf" srcId="{92563C91-F354-4D91-89AA-5E64473B2C24}" destId="{0413A81E-2827-4E44-9DA7-734A7DC990CB}" srcOrd="1" destOrd="0" presId="urn:microsoft.com/office/officeart/2005/8/layout/orgChart1"/>
    <dgm:cxn modelId="{8050A2B2-D37D-45DE-A09E-C5D74F702588}" type="presParOf" srcId="{92563C91-F354-4D91-89AA-5E64473B2C24}" destId="{9BBB6EBF-6DE1-4CB2-9CC7-09CAB75A893E}" srcOrd="2" destOrd="0" presId="urn:microsoft.com/office/officeart/2005/8/layout/orgChart1"/>
    <dgm:cxn modelId="{D9406292-5699-4589-A08D-1FF5ABDD8A32}" type="presParOf" srcId="{5AA7B1E6-B4A4-4366-A0BC-0264E9C83138}" destId="{DB42B478-382F-4917-BE91-007554D8A1B4}" srcOrd="2" destOrd="0" presId="urn:microsoft.com/office/officeart/2005/8/layout/orgChart1"/>
    <dgm:cxn modelId="{A1D8BB02-A1B8-49CD-9B2D-97CAC76044D3}" type="presParOf" srcId="{466E25F5-1549-417C-BB49-0BBF94D84E3A}" destId="{9C8EE964-7B2F-4CA0-AA79-DC38695ACB5E}" srcOrd="4" destOrd="0" presId="urn:microsoft.com/office/officeart/2005/8/layout/orgChart1"/>
    <dgm:cxn modelId="{E67FE155-C3F4-4F9B-802F-EA340893A2C8}" type="presParOf" srcId="{466E25F5-1549-417C-BB49-0BBF94D84E3A}" destId="{5AA82B2E-8C2C-4EF3-AC0E-0F5AAAD3056D}" srcOrd="5" destOrd="0" presId="urn:microsoft.com/office/officeart/2005/8/layout/orgChart1"/>
    <dgm:cxn modelId="{9621DC74-1141-41B2-985E-854A7FDE6BDF}" type="presParOf" srcId="{5AA82B2E-8C2C-4EF3-AC0E-0F5AAAD3056D}" destId="{12EFFDE0-E80E-4886-8D22-AE369D355293}" srcOrd="0" destOrd="0" presId="urn:microsoft.com/office/officeart/2005/8/layout/orgChart1"/>
    <dgm:cxn modelId="{E46BCB88-66E6-4519-AE47-DAB07E2BE58E}" type="presParOf" srcId="{12EFFDE0-E80E-4886-8D22-AE369D355293}" destId="{E9774B56-4AEB-455E-B167-C474008CA21C}" srcOrd="0" destOrd="0" presId="urn:microsoft.com/office/officeart/2005/8/layout/orgChart1"/>
    <dgm:cxn modelId="{8CE333A7-7179-49A1-8720-B71DF38D3C1C}" type="presParOf" srcId="{12EFFDE0-E80E-4886-8D22-AE369D355293}" destId="{19CBA6EF-A1B4-4195-92A3-73C5DE54DE93}" srcOrd="1" destOrd="0" presId="urn:microsoft.com/office/officeart/2005/8/layout/orgChart1"/>
    <dgm:cxn modelId="{35F07BCF-5883-48C7-9A81-FEF2C1CAAD7F}" type="presParOf" srcId="{5AA82B2E-8C2C-4EF3-AC0E-0F5AAAD3056D}" destId="{1DAD88B1-3D4A-4D3F-8C0A-DFCDB50C78B6}" srcOrd="1" destOrd="0" presId="urn:microsoft.com/office/officeart/2005/8/layout/orgChart1"/>
    <dgm:cxn modelId="{414C9AC7-53BC-4B0D-BF21-C7B21045AF68}" type="presParOf" srcId="{1DAD88B1-3D4A-4D3F-8C0A-DFCDB50C78B6}" destId="{FC2B9FD7-0DD6-4A58-98B2-F744EF616EB8}" srcOrd="0" destOrd="0" presId="urn:microsoft.com/office/officeart/2005/8/layout/orgChart1"/>
    <dgm:cxn modelId="{2552EE29-7233-4415-80EC-23C68C2D3503}" type="presParOf" srcId="{1DAD88B1-3D4A-4D3F-8C0A-DFCDB50C78B6}" destId="{B3B35A63-DD7A-4522-B941-777C0C1DAAA6}" srcOrd="1" destOrd="0" presId="urn:microsoft.com/office/officeart/2005/8/layout/orgChart1"/>
    <dgm:cxn modelId="{3E66FA18-4030-4E24-90FC-F8D4E8D1B001}" type="presParOf" srcId="{B3B35A63-DD7A-4522-B941-777C0C1DAAA6}" destId="{A027A999-2649-4FC0-8E32-8B15A70E8587}" srcOrd="0" destOrd="0" presId="urn:microsoft.com/office/officeart/2005/8/layout/orgChart1"/>
    <dgm:cxn modelId="{ED4CA568-4AFB-4240-84C1-2CD84CE2EA94}" type="presParOf" srcId="{A027A999-2649-4FC0-8E32-8B15A70E8587}" destId="{C11C9DCC-6E0C-459E-B778-A95C44256972}" srcOrd="0" destOrd="0" presId="urn:microsoft.com/office/officeart/2005/8/layout/orgChart1"/>
    <dgm:cxn modelId="{846BBD6C-F281-4A6B-8AEC-968495856D65}" type="presParOf" srcId="{A027A999-2649-4FC0-8E32-8B15A70E8587}" destId="{010204AF-E815-46A5-91D0-F97D6A2A45CB}" srcOrd="1" destOrd="0" presId="urn:microsoft.com/office/officeart/2005/8/layout/orgChart1"/>
    <dgm:cxn modelId="{E22E5853-C964-4666-B841-F63192EC8ADB}" type="presParOf" srcId="{B3B35A63-DD7A-4522-B941-777C0C1DAAA6}" destId="{4706762B-903D-407F-AB9E-00871D602928}" srcOrd="1" destOrd="0" presId="urn:microsoft.com/office/officeart/2005/8/layout/orgChart1"/>
    <dgm:cxn modelId="{D4112BFB-7200-4EC7-AAB0-B81BBF39B93C}" type="presParOf" srcId="{B3B35A63-DD7A-4522-B941-777C0C1DAAA6}" destId="{4720B6D7-20D9-4920-AC10-7844ABE68031}" srcOrd="2" destOrd="0" presId="urn:microsoft.com/office/officeart/2005/8/layout/orgChart1"/>
    <dgm:cxn modelId="{E66FB1C7-F8E7-0244-B7D1-8A02D34A5F0C}" type="presParOf" srcId="{1DAD88B1-3D4A-4D3F-8C0A-DFCDB50C78B6}" destId="{BC8F8BAA-24BB-6041-80F9-532514B6C190}" srcOrd="2" destOrd="0" presId="urn:microsoft.com/office/officeart/2005/8/layout/orgChart1"/>
    <dgm:cxn modelId="{F14318B2-1584-8D49-B1F1-E2EA62265157}" type="presParOf" srcId="{1DAD88B1-3D4A-4D3F-8C0A-DFCDB50C78B6}" destId="{8CDB43CB-AEB6-2C4E-AC71-AFF3D895F7FC}" srcOrd="3" destOrd="0" presId="urn:microsoft.com/office/officeart/2005/8/layout/orgChart1"/>
    <dgm:cxn modelId="{26A6A9BD-116A-CC4A-BEB7-E18B72C47B0A}" type="presParOf" srcId="{8CDB43CB-AEB6-2C4E-AC71-AFF3D895F7FC}" destId="{5F73BFC6-A4A2-4247-B91E-A4AE74DF27DA}" srcOrd="0" destOrd="0" presId="urn:microsoft.com/office/officeart/2005/8/layout/orgChart1"/>
    <dgm:cxn modelId="{9A1236E8-188F-A54E-86B7-5B4FB9993560}" type="presParOf" srcId="{5F73BFC6-A4A2-4247-B91E-A4AE74DF27DA}" destId="{965EA612-B555-6D44-80B0-CC664493AE7B}" srcOrd="0" destOrd="0" presId="urn:microsoft.com/office/officeart/2005/8/layout/orgChart1"/>
    <dgm:cxn modelId="{DF7AF138-C9A4-BE4D-96ED-18849F088ED4}" type="presParOf" srcId="{5F73BFC6-A4A2-4247-B91E-A4AE74DF27DA}" destId="{D411C97D-FB72-7248-9A0F-03D7B3292B1D}" srcOrd="1" destOrd="0" presId="urn:microsoft.com/office/officeart/2005/8/layout/orgChart1"/>
    <dgm:cxn modelId="{744BF066-9711-AA40-A3BC-C91E664B295B}" type="presParOf" srcId="{8CDB43CB-AEB6-2C4E-AC71-AFF3D895F7FC}" destId="{E675E0AF-193C-B74F-BF2D-8E7C502ECE12}" srcOrd="1" destOrd="0" presId="urn:microsoft.com/office/officeart/2005/8/layout/orgChart1"/>
    <dgm:cxn modelId="{BBBE6D64-F8F7-EE44-9AFD-E5EED2B2F892}" type="presParOf" srcId="{8CDB43CB-AEB6-2C4E-AC71-AFF3D895F7FC}" destId="{01E09106-19BC-3847-8EB4-BC11DC004BDB}" srcOrd="2" destOrd="0" presId="urn:microsoft.com/office/officeart/2005/8/layout/orgChart1"/>
    <dgm:cxn modelId="{45E6183D-F7B9-48FF-8460-0E124BF475F8}" type="presParOf" srcId="{1DAD88B1-3D4A-4D3F-8C0A-DFCDB50C78B6}" destId="{07C00013-39D0-44BC-BEA9-8601D469A6B5}" srcOrd="4" destOrd="0" presId="urn:microsoft.com/office/officeart/2005/8/layout/orgChart1"/>
    <dgm:cxn modelId="{EA2E0728-9652-4050-A995-C625425C0228}" type="presParOf" srcId="{1DAD88B1-3D4A-4D3F-8C0A-DFCDB50C78B6}" destId="{2F0B2520-14F9-427B-A12C-81A0A9780322}" srcOrd="5" destOrd="0" presId="urn:microsoft.com/office/officeart/2005/8/layout/orgChart1"/>
    <dgm:cxn modelId="{8E8C293A-33AD-4CEF-8A9B-34C6152BAA6E}" type="presParOf" srcId="{2F0B2520-14F9-427B-A12C-81A0A9780322}" destId="{8A676C11-32C3-4F7A-B3DE-FB8D65ABB31A}" srcOrd="0" destOrd="0" presId="urn:microsoft.com/office/officeart/2005/8/layout/orgChart1"/>
    <dgm:cxn modelId="{C507B865-060A-4DA7-8607-179B8E2B4563}" type="presParOf" srcId="{8A676C11-32C3-4F7A-B3DE-FB8D65ABB31A}" destId="{38AAF29B-BBB7-4811-A3E1-FCE4121CE3B9}" srcOrd="0" destOrd="0" presId="urn:microsoft.com/office/officeart/2005/8/layout/orgChart1"/>
    <dgm:cxn modelId="{8622FD59-200A-4F41-9908-94110D7E79AF}" type="presParOf" srcId="{8A676C11-32C3-4F7A-B3DE-FB8D65ABB31A}" destId="{B1E221EF-7B90-4969-8239-21437E5F2CD8}" srcOrd="1" destOrd="0" presId="urn:microsoft.com/office/officeart/2005/8/layout/orgChart1"/>
    <dgm:cxn modelId="{C6D2BB61-3ABD-42D7-98C1-2D3031E01EFE}" type="presParOf" srcId="{2F0B2520-14F9-427B-A12C-81A0A9780322}" destId="{21F42C2B-3C1A-449B-B6DE-6D79A1311778}" srcOrd="1" destOrd="0" presId="urn:microsoft.com/office/officeart/2005/8/layout/orgChart1"/>
    <dgm:cxn modelId="{730F511C-113F-4B88-9B0B-D9BBEA54CBF1}" type="presParOf" srcId="{2F0B2520-14F9-427B-A12C-81A0A9780322}" destId="{C1CA5DE4-199E-40B8-827F-021AA78C6AA1}" srcOrd="2" destOrd="0" presId="urn:microsoft.com/office/officeart/2005/8/layout/orgChart1"/>
    <dgm:cxn modelId="{3152FE69-15E4-4C04-B16B-69C74795953C}" type="presParOf" srcId="{1DAD88B1-3D4A-4D3F-8C0A-DFCDB50C78B6}" destId="{71652E1C-C4F6-4488-B162-7E681E28F5B9}" srcOrd="6" destOrd="0" presId="urn:microsoft.com/office/officeart/2005/8/layout/orgChart1"/>
    <dgm:cxn modelId="{3A1A8DA8-196F-470C-B0B9-BC756BF70DFB}" type="presParOf" srcId="{1DAD88B1-3D4A-4D3F-8C0A-DFCDB50C78B6}" destId="{75069A16-5712-4AFC-943B-C2728E63C9BC}" srcOrd="7" destOrd="0" presId="urn:microsoft.com/office/officeart/2005/8/layout/orgChart1"/>
    <dgm:cxn modelId="{A0C1D82A-AD9A-456F-BD13-61188BBF28B5}" type="presParOf" srcId="{75069A16-5712-4AFC-943B-C2728E63C9BC}" destId="{D7003ABD-74F5-4644-A3DA-A10FC18E4403}" srcOrd="0" destOrd="0" presId="urn:microsoft.com/office/officeart/2005/8/layout/orgChart1"/>
    <dgm:cxn modelId="{1F162988-A8A6-4989-94BC-A7B9B7600374}" type="presParOf" srcId="{D7003ABD-74F5-4644-A3DA-A10FC18E4403}" destId="{E20152AA-D355-46F9-9198-ABB0DD0018DF}" srcOrd="0" destOrd="0" presId="urn:microsoft.com/office/officeart/2005/8/layout/orgChart1"/>
    <dgm:cxn modelId="{7D575162-DD7D-487B-B12F-9C3E156E6765}" type="presParOf" srcId="{D7003ABD-74F5-4644-A3DA-A10FC18E4403}" destId="{DBB78041-0B10-4889-AA31-91B6D6CA9C52}" srcOrd="1" destOrd="0" presId="urn:microsoft.com/office/officeart/2005/8/layout/orgChart1"/>
    <dgm:cxn modelId="{C214591B-173E-472F-828E-EA454F9B1E83}" type="presParOf" srcId="{75069A16-5712-4AFC-943B-C2728E63C9BC}" destId="{EBC3B5C0-53EE-4FFD-8290-A73FB315C215}" srcOrd="1" destOrd="0" presId="urn:microsoft.com/office/officeart/2005/8/layout/orgChart1"/>
    <dgm:cxn modelId="{6A517359-BBD2-4CDE-A1EC-14EE655364D0}" type="presParOf" srcId="{75069A16-5712-4AFC-943B-C2728E63C9BC}" destId="{48672BB4-D81B-45D7-A193-EB6BB9304700}" srcOrd="2" destOrd="0" presId="urn:microsoft.com/office/officeart/2005/8/layout/orgChart1"/>
    <dgm:cxn modelId="{26633C01-9143-47AD-94CE-92FC8A205CA1}" type="presParOf" srcId="{5AA82B2E-8C2C-4EF3-AC0E-0F5AAAD3056D}" destId="{21F62E2B-A594-4EA3-9C40-8BD2330111CA}" srcOrd="2" destOrd="0" presId="urn:microsoft.com/office/officeart/2005/8/layout/orgChart1"/>
    <dgm:cxn modelId="{BCB1DC7E-6CE9-419C-9C1C-6E197DC09D09}" type="presParOf" srcId="{466E25F5-1549-417C-BB49-0BBF94D84E3A}" destId="{63A4C65B-FE0E-4B98-A622-89BAD6B9D3A8}" srcOrd="6" destOrd="0" presId="urn:microsoft.com/office/officeart/2005/8/layout/orgChart1"/>
    <dgm:cxn modelId="{E9446AB3-3E64-4C1E-8E76-3C46CE630FF5}" type="presParOf" srcId="{466E25F5-1549-417C-BB49-0BBF94D84E3A}" destId="{EB1E1B68-BC83-41C1-BD09-9114944784AD}" srcOrd="7" destOrd="0" presId="urn:microsoft.com/office/officeart/2005/8/layout/orgChart1"/>
    <dgm:cxn modelId="{CE122CCD-DFE2-4939-BF80-9A68A6AAD74C}" type="presParOf" srcId="{EB1E1B68-BC83-41C1-BD09-9114944784AD}" destId="{5B03A9C7-FB8C-4588-A8D1-4166B854E9F8}" srcOrd="0" destOrd="0" presId="urn:microsoft.com/office/officeart/2005/8/layout/orgChart1"/>
    <dgm:cxn modelId="{0AA2D3A9-DE00-4021-BA87-D7CE3C1735CE}" type="presParOf" srcId="{5B03A9C7-FB8C-4588-A8D1-4166B854E9F8}" destId="{9D19E5BA-281C-475E-B9C8-6EA9100D9B5F}" srcOrd="0" destOrd="0" presId="urn:microsoft.com/office/officeart/2005/8/layout/orgChart1"/>
    <dgm:cxn modelId="{4C24C9F9-CC06-4087-B99B-509CCB086B3E}" type="presParOf" srcId="{5B03A9C7-FB8C-4588-A8D1-4166B854E9F8}" destId="{92AF3C90-D302-4742-BBD1-1F5C98226A0A}" srcOrd="1" destOrd="0" presId="urn:microsoft.com/office/officeart/2005/8/layout/orgChart1"/>
    <dgm:cxn modelId="{0EAF8E6D-C1B7-4188-9F15-1805603689F4}" type="presParOf" srcId="{EB1E1B68-BC83-41C1-BD09-9114944784AD}" destId="{CCC927E8-1FED-4A82-B80D-051AE848D4A7}" srcOrd="1" destOrd="0" presId="urn:microsoft.com/office/officeart/2005/8/layout/orgChart1"/>
    <dgm:cxn modelId="{857B6814-DF14-427B-AC85-6CC0F5FC5C06}" type="presParOf" srcId="{CCC927E8-1FED-4A82-B80D-051AE848D4A7}" destId="{FEADCA69-21A3-410A-8EA2-116B7FF1E998}" srcOrd="0" destOrd="0" presId="urn:microsoft.com/office/officeart/2005/8/layout/orgChart1"/>
    <dgm:cxn modelId="{511EFBC3-1E89-4653-BEE4-B59C357BD330}" type="presParOf" srcId="{CCC927E8-1FED-4A82-B80D-051AE848D4A7}" destId="{161490BE-F33F-45D2-B56D-CF8577E82CA5}" srcOrd="1" destOrd="0" presId="urn:microsoft.com/office/officeart/2005/8/layout/orgChart1"/>
    <dgm:cxn modelId="{4AFD6305-E5AC-4795-ABAA-10E5FA6E0A77}" type="presParOf" srcId="{161490BE-F33F-45D2-B56D-CF8577E82CA5}" destId="{BEE3AA4B-C395-42CD-A019-34EAB5207FE3}" srcOrd="0" destOrd="0" presId="urn:microsoft.com/office/officeart/2005/8/layout/orgChart1"/>
    <dgm:cxn modelId="{5D0737AB-8DD8-44FD-A7DA-6C5E80FE1735}" type="presParOf" srcId="{BEE3AA4B-C395-42CD-A019-34EAB5207FE3}" destId="{AB9F9AE5-0E1F-4DE6-8278-4BD018939CA5}" srcOrd="0" destOrd="0" presId="urn:microsoft.com/office/officeart/2005/8/layout/orgChart1"/>
    <dgm:cxn modelId="{0E1BB87F-247A-4299-B3FB-C38BE6BB14FF}" type="presParOf" srcId="{BEE3AA4B-C395-42CD-A019-34EAB5207FE3}" destId="{D364044F-857B-42AD-82CA-BFEC733E48F2}" srcOrd="1" destOrd="0" presId="urn:microsoft.com/office/officeart/2005/8/layout/orgChart1"/>
    <dgm:cxn modelId="{81358970-9F60-49F1-A76A-04E416BB949C}" type="presParOf" srcId="{161490BE-F33F-45D2-B56D-CF8577E82CA5}" destId="{669172A5-616E-41BA-B0AF-A33F27EA30D4}" srcOrd="1" destOrd="0" presId="urn:microsoft.com/office/officeart/2005/8/layout/orgChart1"/>
    <dgm:cxn modelId="{8757A6B7-3D46-4132-87C0-6FDB9D709439}" type="presParOf" srcId="{161490BE-F33F-45D2-B56D-CF8577E82CA5}" destId="{9AA02BCB-C665-49BA-BB9A-BA14EEDED185}" srcOrd="2" destOrd="0" presId="urn:microsoft.com/office/officeart/2005/8/layout/orgChart1"/>
    <dgm:cxn modelId="{95E47785-EE69-4A32-A8BF-FEAF0D262419}" type="presParOf" srcId="{CCC927E8-1FED-4A82-B80D-051AE848D4A7}" destId="{399B16ED-193C-4572-9C0C-308591170E3A}" srcOrd="2" destOrd="0" presId="urn:microsoft.com/office/officeart/2005/8/layout/orgChart1"/>
    <dgm:cxn modelId="{21C47D5B-B6BC-42F2-AA9D-9364C2CDE306}" type="presParOf" srcId="{CCC927E8-1FED-4A82-B80D-051AE848D4A7}" destId="{1EBB0B97-D101-49E6-B6A0-5D22EF93FD23}" srcOrd="3" destOrd="0" presId="urn:microsoft.com/office/officeart/2005/8/layout/orgChart1"/>
    <dgm:cxn modelId="{F047FF2B-A14F-4B05-A455-AC730B795D0A}" type="presParOf" srcId="{1EBB0B97-D101-49E6-B6A0-5D22EF93FD23}" destId="{6A34E13A-9279-4AB8-8C54-A813A3836821}" srcOrd="0" destOrd="0" presId="urn:microsoft.com/office/officeart/2005/8/layout/orgChart1"/>
    <dgm:cxn modelId="{75CE6E18-4C7C-4A8E-9314-6FCB228E70A8}" type="presParOf" srcId="{6A34E13A-9279-4AB8-8C54-A813A3836821}" destId="{D3383191-B3D1-4BC1-AA00-5D87F5845AA7}" srcOrd="0" destOrd="0" presId="urn:microsoft.com/office/officeart/2005/8/layout/orgChart1"/>
    <dgm:cxn modelId="{2107140E-712E-450A-8CA8-44C82201E610}" type="presParOf" srcId="{6A34E13A-9279-4AB8-8C54-A813A3836821}" destId="{0C6D5D69-291A-4E0E-9158-B6360F2681F5}" srcOrd="1" destOrd="0" presId="urn:microsoft.com/office/officeart/2005/8/layout/orgChart1"/>
    <dgm:cxn modelId="{C5ADA3AA-0D9B-4DED-8496-967B6D97E267}" type="presParOf" srcId="{1EBB0B97-D101-49E6-B6A0-5D22EF93FD23}" destId="{C411C012-7E95-41AA-B006-BFDB72FB67F5}" srcOrd="1" destOrd="0" presId="urn:microsoft.com/office/officeart/2005/8/layout/orgChart1"/>
    <dgm:cxn modelId="{F0A62561-897B-46E2-96B8-43D3393EB971}" type="presParOf" srcId="{1EBB0B97-D101-49E6-B6A0-5D22EF93FD23}" destId="{ECB87918-DE13-41C0-A0B9-4CDB2CCD0756}" srcOrd="2" destOrd="0" presId="urn:microsoft.com/office/officeart/2005/8/layout/orgChart1"/>
    <dgm:cxn modelId="{F5C63317-54E4-4DC8-8E4D-F3C5EBBA5B5A}" type="presParOf" srcId="{EB1E1B68-BC83-41C1-BD09-9114944784AD}" destId="{D8460FC5-710C-4A54-824D-12B8AC85F6ED}" srcOrd="2" destOrd="0" presId="urn:microsoft.com/office/officeart/2005/8/layout/orgChart1"/>
    <dgm:cxn modelId="{0DB59EA7-C2BF-45F7-AFEF-E19E3D6BABBA}" type="presParOf" srcId="{466E25F5-1549-417C-BB49-0BBF94D84E3A}" destId="{16F5CC62-C090-46E8-B20E-945E12E5DDAC}" srcOrd="8" destOrd="0" presId="urn:microsoft.com/office/officeart/2005/8/layout/orgChart1"/>
    <dgm:cxn modelId="{D868DC14-4D56-435F-94F0-39979653E368}" type="presParOf" srcId="{466E25F5-1549-417C-BB49-0BBF94D84E3A}" destId="{5C550797-BB92-48C5-930F-0207D63A5EE8}" srcOrd="9" destOrd="0" presId="urn:microsoft.com/office/officeart/2005/8/layout/orgChart1"/>
    <dgm:cxn modelId="{0E5B3A90-DE2A-40F9-957B-08A65E89E473}" type="presParOf" srcId="{5C550797-BB92-48C5-930F-0207D63A5EE8}" destId="{A8BB3083-D4A3-44AB-AA19-B866C104492E}" srcOrd="0" destOrd="0" presId="urn:microsoft.com/office/officeart/2005/8/layout/orgChart1"/>
    <dgm:cxn modelId="{F6F885F0-5F11-4E11-8E37-7F5DF8577344}" type="presParOf" srcId="{A8BB3083-D4A3-44AB-AA19-B866C104492E}" destId="{3FAE8A48-6794-411B-BDB5-F566E0CA45C1}" srcOrd="0" destOrd="0" presId="urn:microsoft.com/office/officeart/2005/8/layout/orgChart1"/>
    <dgm:cxn modelId="{7EB6DB9B-EBBA-450F-A85A-9A367BD45206}" type="presParOf" srcId="{A8BB3083-D4A3-44AB-AA19-B866C104492E}" destId="{F417AC6F-3D18-4AEB-AECF-73B0B4869EE4}" srcOrd="1" destOrd="0" presId="urn:microsoft.com/office/officeart/2005/8/layout/orgChart1"/>
    <dgm:cxn modelId="{B94A0360-E1F5-4601-8F5A-C72FACB4636F}" type="presParOf" srcId="{5C550797-BB92-48C5-930F-0207D63A5EE8}" destId="{FF3CCC58-B7A5-4738-8421-C59456160A9A}" srcOrd="1" destOrd="0" presId="urn:microsoft.com/office/officeart/2005/8/layout/orgChart1"/>
    <dgm:cxn modelId="{1A4F61BA-F628-4257-A607-46A1C1600639}" type="presParOf" srcId="{5C550797-BB92-48C5-930F-0207D63A5EE8}" destId="{1EC8DF11-DCBD-4F64-BA28-7E4BB443350F}" srcOrd="2" destOrd="0" presId="urn:microsoft.com/office/officeart/2005/8/layout/orgChart1"/>
    <dgm:cxn modelId="{DC382960-6A11-8449-BF18-C5D5308CD723}" type="presParOf" srcId="{466E25F5-1549-417C-BB49-0BBF94D84E3A}" destId="{F9547148-EA8F-D346-9E91-935A5D808828}" srcOrd="10" destOrd="0" presId="urn:microsoft.com/office/officeart/2005/8/layout/orgChart1"/>
    <dgm:cxn modelId="{43EA738D-863D-C541-8C5B-B0B6B5433F8B}" type="presParOf" srcId="{466E25F5-1549-417C-BB49-0BBF94D84E3A}" destId="{F89FCF7B-2FD4-D049-8D48-B6882B521683}" srcOrd="11" destOrd="0" presId="urn:microsoft.com/office/officeart/2005/8/layout/orgChart1"/>
    <dgm:cxn modelId="{6455DBCF-9D75-2045-964C-FBE7744AF4BE}" type="presParOf" srcId="{F89FCF7B-2FD4-D049-8D48-B6882B521683}" destId="{52987762-DEC2-3940-AEFA-62F5BA1D69F9}" srcOrd="0" destOrd="0" presId="urn:microsoft.com/office/officeart/2005/8/layout/orgChart1"/>
    <dgm:cxn modelId="{E5377B34-EA8B-3D47-9D28-F238F4248914}" type="presParOf" srcId="{52987762-DEC2-3940-AEFA-62F5BA1D69F9}" destId="{2F82BFF9-D68E-DA46-ABF9-84B647F2B396}" srcOrd="0" destOrd="0" presId="urn:microsoft.com/office/officeart/2005/8/layout/orgChart1"/>
    <dgm:cxn modelId="{DA4852B3-1A72-0F4E-96B1-21E62E6E3451}" type="presParOf" srcId="{52987762-DEC2-3940-AEFA-62F5BA1D69F9}" destId="{B8B6ACE8-3D63-2E49-A38E-BA8C19ED52F9}" srcOrd="1" destOrd="0" presId="urn:microsoft.com/office/officeart/2005/8/layout/orgChart1"/>
    <dgm:cxn modelId="{267A03BF-136B-F442-BF5B-C39FEDFFE4E5}" type="presParOf" srcId="{F89FCF7B-2FD4-D049-8D48-B6882B521683}" destId="{A843963F-8E5A-FC47-8788-6804AE110F3C}" srcOrd="1" destOrd="0" presId="urn:microsoft.com/office/officeart/2005/8/layout/orgChart1"/>
    <dgm:cxn modelId="{872BB425-550C-F741-816B-C167BEA45357}" type="presParOf" srcId="{F89FCF7B-2FD4-D049-8D48-B6882B521683}" destId="{46E30AB0-156C-B340-B58E-C3936A76F7A0}" srcOrd="2" destOrd="0" presId="urn:microsoft.com/office/officeart/2005/8/layout/orgChart1"/>
    <dgm:cxn modelId="{2754256E-5C26-4F9C-9818-43CBF07EA526}" type="presParOf" srcId="{5C4FF386-D7E7-4DA9-BB91-F3F471854C1B}" destId="{B4D6F206-7853-4D09-A39B-BE228B59B5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C2964-21A8-4E9A-8D0C-DFA36C17BE00}">
      <dsp:nvSpPr>
        <dsp:cNvPr id="0" name=""/>
        <dsp:cNvSpPr/>
      </dsp:nvSpPr>
      <dsp:spPr>
        <a:xfrm>
          <a:off x="543040" y="1447078"/>
          <a:ext cx="3265376" cy="226687"/>
        </a:xfrm>
        <a:custGeom>
          <a:avLst/>
          <a:gdLst/>
          <a:ahLst/>
          <a:cxnLst/>
          <a:rect l="0" t="0" r="0" b="0"/>
          <a:pathLst>
            <a:path>
              <a:moveTo>
                <a:pt x="3265376" y="0"/>
              </a:moveTo>
              <a:lnTo>
                <a:pt x="3265376" y="113343"/>
              </a:lnTo>
              <a:lnTo>
                <a:pt x="0" y="113343"/>
              </a:lnTo>
              <a:lnTo>
                <a:pt x="0" y="22668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A3923-03CC-4B67-B3A3-2B444DAFBCBE}">
      <dsp:nvSpPr>
        <dsp:cNvPr id="0" name=""/>
        <dsp:cNvSpPr/>
      </dsp:nvSpPr>
      <dsp:spPr>
        <a:xfrm>
          <a:off x="1849191" y="1447078"/>
          <a:ext cx="1959225" cy="226687"/>
        </a:xfrm>
        <a:custGeom>
          <a:avLst/>
          <a:gdLst/>
          <a:ahLst/>
          <a:cxnLst/>
          <a:rect l="0" t="0" r="0" b="0"/>
          <a:pathLst>
            <a:path>
              <a:moveTo>
                <a:pt x="1959225" y="0"/>
              </a:moveTo>
              <a:lnTo>
                <a:pt x="1959225" y="113343"/>
              </a:lnTo>
              <a:lnTo>
                <a:pt x="0" y="113343"/>
              </a:lnTo>
              <a:lnTo>
                <a:pt x="0" y="22668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3A8D6-89FA-4EC8-BEFB-72B9E15443AD}">
      <dsp:nvSpPr>
        <dsp:cNvPr id="0" name=""/>
        <dsp:cNvSpPr/>
      </dsp:nvSpPr>
      <dsp:spPr>
        <a:xfrm>
          <a:off x="3155341" y="1447078"/>
          <a:ext cx="653075" cy="226687"/>
        </a:xfrm>
        <a:custGeom>
          <a:avLst/>
          <a:gdLst/>
          <a:ahLst/>
          <a:cxnLst/>
          <a:rect l="0" t="0" r="0" b="0"/>
          <a:pathLst>
            <a:path>
              <a:moveTo>
                <a:pt x="653075" y="0"/>
              </a:moveTo>
              <a:lnTo>
                <a:pt x="653075" y="113343"/>
              </a:lnTo>
              <a:lnTo>
                <a:pt x="0" y="113343"/>
              </a:lnTo>
              <a:lnTo>
                <a:pt x="0" y="22668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5DE94-BA2A-41F3-83F8-184A466A9B8D}">
      <dsp:nvSpPr>
        <dsp:cNvPr id="0" name=""/>
        <dsp:cNvSpPr/>
      </dsp:nvSpPr>
      <dsp:spPr>
        <a:xfrm>
          <a:off x="3808417" y="1447078"/>
          <a:ext cx="653075" cy="226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43"/>
              </a:lnTo>
              <a:lnTo>
                <a:pt x="653075" y="113343"/>
              </a:lnTo>
              <a:lnTo>
                <a:pt x="653075" y="22668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F18D6-8CB5-6745-AC24-53CDDBE85402}">
      <dsp:nvSpPr>
        <dsp:cNvPr id="0" name=""/>
        <dsp:cNvSpPr/>
      </dsp:nvSpPr>
      <dsp:spPr>
        <a:xfrm>
          <a:off x="3808417" y="1447078"/>
          <a:ext cx="1959225" cy="226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43"/>
              </a:lnTo>
              <a:lnTo>
                <a:pt x="1959225" y="113343"/>
              </a:lnTo>
              <a:lnTo>
                <a:pt x="1959225" y="22668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33501-C42E-2A45-B2BD-FB08F3305AD8}">
      <dsp:nvSpPr>
        <dsp:cNvPr id="0" name=""/>
        <dsp:cNvSpPr/>
      </dsp:nvSpPr>
      <dsp:spPr>
        <a:xfrm>
          <a:off x="6596287" y="2213496"/>
          <a:ext cx="91440" cy="480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71907" y="48092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A5793-35E7-8540-B1A3-E15A2FF7FAD2}">
      <dsp:nvSpPr>
        <dsp:cNvPr id="0" name=""/>
        <dsp:cNvSpPr/>
      </dsp:nvSpPr>
      <dsp:spPr>
        <a:xfrm>
          <a:off x="6642007" y="2213496"/>
          <a:ext cx="161919" cy="49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553"/>
              </a:lnTo>
              <a:lnTo>
                <a:pt x="161919" y="496553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1CE44-8D05-48D9-997A-2C3FEAA8BB6D}">
      <dsp:nvSpPr>
        <dsp:cNvPr id="0" name=""/>
        <dsp:cNvSpPr/>
      </dsp:nvSpPr>
      <dsp:spPr>
        <a:xfrm>
          <a:off x="3808417" y="1447078"/>
          <a:ext cx="3265376" cy="226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43"/>
              </a:lnTo>
              <a:lnTo>
                <a:pt x="3265376" y="113343"/>
              </a:lnTo>
              <a:lnTo>
                <a:pt x="3265376" y="22668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519AE-07A4-4C4F-8E7B-05139312B4FC}">
      <dsp:nvSpPr>
        <dsp:cNvPr id="0" name=""/>
        <dsp:cNvSpPr/>
      </dsp:nvSpPr>
      <dsp:spPr>
        <a:xfrm>
          <a:off x="3268685" y="257935"/>
          <a:ext cx="1079463" cy="539731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Board of Directors</a:t>
          </a:r>
        </a:p>
      </dsp:txBody>
      <dsp:txXfrm>
        <a:off x="3268685" y="257935"/>
        <a:ext cx="1079463" cy="539731"/>
      </dsp:txXfrm>
    </dsp:sp>
    <dsp:sp modelId="{5DFCD366-F509-429E-A1EF-ED2608E16E84}">
      <dsp:nvSpPr>
        <dsp:cNvPr id="0" name=""/>
        <dsp:cNvSpPr/>
      </dsp:nvSpPr>
      <dsp:spPr>
        <a:xfrm>
          <a:off x="3268685" y="907346"/>
          <a:ext cx="1079463" cy="539731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CEO</a:t>
          </a:r>
        </a:p>
      </dsp:txBody>
      <dsp:txXfrm>
        <a:off x="3268685" y="907346"/>
        <a:ext cx="1079463" cy="539731"/>
      </dsp:txXfrm>
    </dsp:sp>
    <dsp:sp modelId="{87674501-A5BD-4DCA-836E-6F3543306946}">
      <dsp:nvSpPr>
        <dsp:cNvPr id="0" name=""/>
        <dsp:cNvSpPr/>
      </dsp:nvSpPr>
      <dsp:spPr>
        <a:xfrm>
          <a:off x="6534061" y="1673765"/>
          <a:ext cx="1079463" cy="539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Central Services </a:t>
          </a:r>
        </a:p>
      </dsp:txBody>
      <dsp:txXfrm>
        <a:off x="6534061" y="1673765"/>
        <a:ext cx="1079463" cy="539731"/>
      </dsp:txXfrm>
    </dsp:sp>
    <dsp:sp modelId="{051F4533-CE80-894A-8551-E941AF5776EB}">
      <dsp:nvSpPr>
        <dsp:cNvPr id="0" name=""/>
        <dsp:cNvSpPr/>
      </dsp:nvSpPr>
      <dsp:spPr>
        <a:xfrm>
          <a:off x="6803927" y="2440184"/>
          <a:ext cx="1079463" cy="539731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Corporate  Services </a:t>
          </a:r>
        </a:p>
      </dsp:txBody>
      <dsp:txXfrm>
        <a:off x="6803927" y="2440184"/>
        <a:ext cx="1079463" cy="539731"/>
      </dsp:txXfrm>
    </dsp:sp>
    <dsp:sp modelId="{781B9977-DEFD-574B-92DA-4D20A1ACE7E9}">
      <dsp:nvSpPr>
        <dsp:cNvPr id="0" name=""/>
        <dsp:cNvSpPr/>
      </dsp:nvSpPr>
      <dsp:spPr>
        <a:xfrm>
          <a:off x="5588732" y="2424553"/>
          <a:ext cx="1079463" cy="539731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HR</a:t>
          </a:r>
        </a:p>
      </dsp:txBody>
      <dsp:txXfrm>
        <a:off x="5588732" y="2424553"/>
        <a:ext cx="1079463" cy="539731"/>
      </dsp:txXfrm>
    </dsp:sp>
    <dsp:sp modelId="{3DAC4666-47CD-0A42-A947-620A25B9C89D}">
      <dsp:nvSpPr>
        <dsp:cNvPr id="0" name=""/>
        <dsp:cNvSpPr/>
      </dsp:nvSpPr>
      <dsp:spPr>
        <a:xfrm>
          <a:off x="5227911" y="1673765"/>
          <a:ext cx="1079463" cy="539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SEND Directorate</a:t>
          </a:r>
        </a:p>
      </dsp:txBody>
      <dsp:txXfrm>
        <a:off x="5227911" y="1673765"/>
        <a:ext cx="1079463" cy="539731"/>
      </dsp:txXfrm>
    </dsp:sp>
    <dsp:sp modelId="{14B7D25B-5257-46F1-9EA3-DA0C0A2C3228}">
      <dsp:nvSpPr>
        <dsp:cNvPr id="0" name=""/>
        <dsp:cNvSpPr/>
      </dsp:nvSpPr>
      <dsp:spPr>
        <a:xfrm>
          <a:off x="3921760" y="1673765"/>
          <a:ext cx="1079463" cy="539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Volunteering Hub</a:t>
          </a:r>
        </a:p>
      </dsp:txBody>
      <dsp:txXfrm>
        <a:off x="3921760" y="1673765"/>
        <a:ext cx="1079463" cy="539731"/>
      </dsp:txXfrm>
    </dsp:sp>
    <dsp:sp modelId="{077CD77B-5FBA-4E31-A854-4F2334EE6919}">
      <dsp:nvSpPr>
        <dsp:cNvPr id="0" name=""/>
        <dsp:cNvSpPr/>
      </dsp:nvSpPr>
      <dsp:spPr>
        <a:xfrm>
          <a:off x="2615610" y="1673765"/>
          <a:ext cx="1079463" cy="539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Healthwatch and Engagement Directorate</a:t>
          </a:r>
        </a:p>
      </dsp:txBody>
      <dsp:txXfrm>
        <a:off x="2615610" y="1673765"/>
        <a:ext cx="1079463" cy="539731"/>
      </dsp:txXfrm>
    </dsp:sp>
    <dsp:sp modelId="{4C87FADB-8761-44FD-849C-3C68F340E50F}">
      <dsp:nvSpPr>
        <dsp:cNvPr id="0" name=""/>
        <dsp:cNvSpPr/>
      </dsp:nvSpPr>
      <dsp:spPr>
        <a:xfrm>
          <a:off x="1309459" y="1673765"/>
          <a:ext cx="1079463" cy="539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Carers and Advocacy Directorate</a:t>
          </a:r>
        </a:p>
      </dsp:txBody>
      <dsp:txXfrm>
        <a:off x="1309459" y="1673765"/>
        <a:ext cx="1079463" cy="539731"/>
      </dsp:txXfrm>
    </dsp:sp>
    <dsp:sp modelId="{D1287554-03B9-4DFC-BCF9-F47121C2E341}">
      <dsp:nvSpPr>
        <dsp:cNvPr id="0" name=""/>
        <dsp:cNvSpPr/>
      </dsp:nvSpPr>
      <dsp:spPr>
        <a:xfrm>
          <a:off x="3309" y="1673765"/>
          <a:ext cx="1079463" cy="539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Director of Finance</a:t>
          </a:r>
        </a:p>
      </dsp:txBody>
      <dsp:txXfrm>
        <a:off x="3309" y="1673765"/>
        <a:ext cx="1079463" cy="539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5CC62-C090-46E8-B20E-945E12E5DDAC}">
      <dsp:nvSpPr>
        <dsp:cNvPr id="0" name=""/>
        <dsp:cNvSpPr/>
      </dsp:nvSpPr>
      <dsp:spPr>
        <a:xfrm>
          <a:off x="4256843" y="672120"/>
          <a:ext cx="3739534" cy="21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68"/>
              </a:lnTo>
              <a:lnTo>
                <a:pt x="3739534" y="108168"/>
              </a:lnTo>
              <a:lnTo>
                <a:pt x="3739534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9FF73-1B53-4FD9-979F-FAEE82190FC9}">
      <dsp:nvSpPr>
        <dsp:cNvPr id="0" name=""/>
        <dsp:cNvSpPr/>
      </dsp:nvSpPr>
      <dsp:spPr>
        <a:xfrm>
          <a:off x="6337795" y="1403544"/>
          <a:ext cx="154526" cy="2668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152"/>
              </a:lnTo>
              <a:lnTo>
                <a:pt x="154526" y="26681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B6F8D-8600-46C4-B262-AA4EB57642A5}">
      <dsp:nvSpPr>
        <dsp:cNvPr id="0" name=""/>
        <dsp:cNvSpPr/>
      </dsp:nvSpPr>
      <dsp:spPr>
        <a:xfrm>
          <a:off x="6337795" y="1403544"/>
          <a:ext cx="154526" cy="193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728"/>
              </a:lnTo>
              <a:lnTo>
                <a:pt x="154526" y="193672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B16ED-193C-4572-9C0C-308591170E3A}">
      <dsp:nvSpPr>
        <dsp:cNvPr id="0" name=""/>
        <dsp:cNvSpPr/>
      </dsp:nvSpPr>
      <dsp:spPr>
        <a:xfrm>
          <a:off x="6337795" y="1403544"/>
          <a:ext cx="154526" cy="120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304"/>
              </a:lnTo>
              <a:lnTo>
                <a:pt x="154526" y="12053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DCA69-21A3-410A-8EA2-116B7FF1E998}">
      <dsp:nvSpPr>
        <dsp:cNvPr id="0" name=""/>
        <dsp:cNvSpPr/>
      </dsp:nvSpPr>
      <dsp:spPr>
        <a:xfrm>
          <a:off x="6337795" y="1403544"/>
          <a:ext cx="154526" cy="47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80"/>
              </a:lnTo>
              <a:lnTo>
                <a:pt x="154526" y="473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4C65B-FE0E-4B98-A622-89BAD6B9D3A8}">
      <dsp:nvSpPr>
        <dsp:cNvPr id="0" name=""/>
        <dsp:cNvSpPr/>
      </dsp:nvSpPr>
      <dsp:spPr>
        <a:xfrm>
          <a:off x="4256843" y="672120"/>
          <a:ext cx="2493022" cy="21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68"/>
              </a:lnTo>
              <a:lnTo>
                <a:pt x="2493022" y="108168"/>
              </a:lnTo>
              <a:lnTo>
                <a:pt x="2493022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52E1C-C4F6-4488-B162-7E681E28F5B9}">
      <dsp:nvSpPr>
        <dsp:cNvPr id="0" name=""/>
        <dsp:cNvSpPr/>
      </dsp:nvSpPr>
      <dsp:spPr>
        <a:xfrm>
          <a:off x="5091284" y="1403544"/>
          <a:ext cx="154526" cy="2668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152"/>
              </a:lnTo>
              <a:lnTo>
                <a:pt x="154526" y="26681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00013-39D0-44BC-BEA9-8601D469A6B5}">
      <dsp:nvSpPr>
        <dsp:cNvPr id="0" name=""/>
        <dsp:cNvSpPr/>
      </dsp:nvSpPr>
      <dsp:spPr>
        <a:xfrm>
          <a:off x="5091284" y="1403544"/>
          <a:ext cx="154526" cy="193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728"/>
              </a:lnTo>
              <a:lnTo>
                <a:pt x="154526" y="193672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0751F-B8A1-43CF-8C38-BF85B622006C}">
      <dsp:nvSpPr>
        <dsp:cNvPr id="0" name=""/>
        <dsp:cNvSpPr/>
      </dsp:nvSpPr>
      <dsp:spPr>
        <a:xfrm>
          <a:off x="5091284" y="1403544"/>
          <a:ext cx="154526" cy="120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304"/>
              </a:lnTo>
              <a:lnTo>
                <a:pt x="154526" y="12053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B9FD7-0DD6-4A58-98B2-F744EF616EB8}">
      <dsp:nvSpPr>
        <dsp:cNvPr id="0" name=""/>
        <dsp:cNvSpPr/>
      </dsp:nvSpPr>
      <dsp:spPr>
        <a:xfrm>
          <a:off x="5091284" y="1403544"/>
          <a:ext cx="154526" cy="47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80"/>
              </a:lnTo>
              <a:lnTo>
                <a:pt x="154526" y="473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EE964-7B2F-4CA0-AA79-DC38695ACB5E}">
      <dsp:nvSpPr>
        <dsp:cNvPr id="0" name=""/>
        <dsp:cNvSpPr/>
      </dsp:nvSpPr>
      <dsp:spPr>
        <a:xfrm>
          <a:off x="4256843" y="672120"/>
          <a:ext cx="1246511" cy="216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68"/>
              </a:lnTo>
              <a:lnTo>
                <a:pt x="1246511" y="108168"/>
              </a:lnTo>
              <a:lnTo>
                <a:pt x="1246511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EED88-9DD7-41A4-AA42-155817F0FB99}">
      <dsp:nvSpPr>
        <dsp:cNvPr id="0" name=""/>
        <dsp:cNvSpPr/>
      </dsp:nvSpPr>
      <dsp:spPr>
        <a:xfrm>
          <a:off x="3844773" y="1403544"/>
          <a:ext cx="154526" cy="120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304"/>
              </a:lnTo>
              <a:lnTo>
                <a:pt x="154526" y="12053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81C04-6F06-4545-9F1C-A2CDD3B33BAD}">
      <dsp:nvSpPr>
        <dsp:cNvPr id="0" name=""/>
        <dsp:cNvSpPr/>
      </dsp:nvSpPr>
      <dsp:spPr>
        <a:xfrm>
          <a:off x="3844773" y="1403544"/>
          <a:ext cx="154526" cy="47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80"/>
              </a:lnTo>
              <a:lnTo>
                <a:pt x="154526" y="473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9597-369D-4CCC-8879-52EC66C374A0}">
      <dsp:nvSpPr>
        <dsp:cNvPr id="0" name=""/>
        <dsp:cNvSpPr/>
      </dsp:nvSpPr>
      <dsp:spPr>
        <a:xfrm>
          <a:off x="4211123" y="672120"/>
          <a:ext cx="91440" cy="2163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400F8-44F8-4270-861B-E26945363168}">
      <dsp:nvSpPr>
        <dsp:cNvPr id="0" name=""/>
        <dsp:cNvSpPr/>
      </dsp:nvSpPr>
      <dsp:spPr>
        <a:xfrm>
          <a:off x="2598261" y="1403544"/>
          <a:ext cx="154526" cy="193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728"/>
              </a:lnTo>
              <a:lnTo>
                <a:pt x="154526" y="193672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D6299-63F7-4CA5-87F9-872FD807160B}">
      <dsp:nvSpPr>
        <dsp:cNvPr id="0" name=""/>
        <dsp:cNvSpPr/>
      </dsp:nvSpPr>
      <dsp:spPr>
        <a:xfrm>
          <a:off x="2598261" y="1403544"/>
          <a:ext cx="154526" cy="120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304"/>
              </a:lnTo>
              <a:lnTo>
                <a:pt x="154526" y="12053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2C86F-0806-4870-ACBC-3394708768EE}">
      <dsp:nvSpPr>
        <dsp:cNvPr id="0" name=""/>
        <dsp:cNvSpPr/>
      </dsp:nvSpPr>
      <dsp:spPr>
        <a:xfrm>
          <a:off x="2598261" y="1403544"/>
          <a:ext cx="154526" cy="47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80"/>
              </a:lnTo>
              <a:lnTo>
                <a:pt x="154526" y="473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5932F-899E-4C43-B560-15DF1B63E8DB}">
      <dsp:nvSpPr>
        <dsp:cNvPr id="0" name=""/>
        <dsp:cNvSpPr/>
      </dsp:nvSpPr>
      <dsp:spPr>
        <a:xfrm>
          <a:off x="3010331" y="672120"/>
          <a:ext cx="1246511" cy="216336"/>
        </a:xfrm>
        <a:custGeom>
          <a:avLst/>
          <a:gdLst/>
          <a:ahLst/>
          <a:cxnLst/>
          <a:rect l="0" t="0" r="0" b="0"/>
          <a:pathLst>
            <a:path>
              <a:moveTo>
                <a:pt x="1246511" y="0"/>
              </a:moveTo>
              <a:lnTo>
                <a:pt x="1246511" y="108168"/>
              </a:lnTo>
              <a:lnTo>
                <a:pt x="0" y="108168"/>
              </a:lnTo>
              <a:lnTo>
                <a:pt x="0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EDCBB-C0AC-4DA3-AA3D-44A837A27FB4}">
      <dsp:nvSpPr>
        <dsp:cNvPr id="0" name=""/>
        <dsp:cNvSpPr/>
      </dsp:nvSpPr>
      <dsp:spPr>
        <a:xfrm>
          <a:off x="1351750" y="1403544"/>
          <a:ext cx="154526" cy="120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304"/>
              </a:lnTo>
              <a:lnTo>
                <a:pt x="154526" y="12053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DC4A1-02C5-4664-8DE0-F88FCDE41985}">
      <dsp:nvSpPr>
        <dsp:cNvPr id="0" name=""/>
        <dsp:cNvSpPr/>
      </dsp:nvSpPr>
      <dsp:spPr>
        <a:xfrm>
          <a:off x="1351750" y="1403544"/>
          <a:ext cx="154526" cy="47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80"/>
              </a:lnTo>
              <a:lnTo>
                <a:pt x="154526" y="473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3B62A-33B7-496D-AF55-9A320E9EE4F2}">
      <dsp:nvSpPr>
        <dsp:cNvPr id="0" name=""/>
        <dsp:cNvSpPr/>
      </dsp:nvSpPr>
      <dsp:spPr>
        <a:xfrm>
          <a:off x="1763820" y="672120"/>
          <a:ext cx="2493022" cy="216336"/>
        </a:xfrm>
        <a:custGeom>
          <a:avLst/>
          <a:gdLst/>
          <a:ahLst/>
          <a:cxnLst/>
          <a:rect l="0" t="0" r="0" b="0"/>
          <a:pathLst>
            <a:path>
              <a:moveTo>
                <a:pt x="2493022" y="0"/>
              </a:moveTo>
              <a:lnTo>
                <a:pt x="2493022" y="108168"/>
              </a:lnTo>
              <a:lnTo>
                <a:pt x="0" y="108168"/>
              </a:lnTo>
              <a:lnTo>
                <a:pt x="0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4AB4-E218-4A11-B39F-7FDE4218C406}">
      <dsp:nvSpPr>
        <dsp:cNvPr id="0" name=""/>
        <dsp:cNvSpPr/>
      </dsp:nvSpPr>
      <dsp:spPr>
        <a:xfrm>
          <a:off x="105238" y="1403544"/>
          <a:ext cx="154526" cy="2668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152"/>
              </a:lnTo>
              <a:lnTo>
                <a:pt x="154526" y="26681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FF53A-3596-469A-803A-84A4859D488C}">
      <dsp:nvSpPr>
        <dsp:cNvPr id="0" name=""/>
        <dsp:cNvSpPr/>
      </dsp:nvSpPr>
      <dsp:spPr>
        <a:xfrm>
          <a:off x="105238" y="1403544"/>
          <a:ext cx="154526" cy="193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728"/>
              </a:lnTo>
              <a:lnTo>
                <a:pt x="154526" y="193672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BD06C-B2EF-40DD-AD7E-99B14F5C9494}">
      <dsp:nvSpPr>
        <dsp:cNvPr id="0" name=""/>
        <dsp:cNvSpPr/>
      </dsp:nvSpPr>
      <dsp:spPr>
        <a:xfrm>
          <a:off x="105238" y="1403544"/>
          <a:ext cx="154526" cy="120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304"/>
              </a:lnTo>
              <a:lnTo>
                <a:pt x="154526" y="120530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42B2F-660E-4947-9861-139BFAE0A328}">
      <dsp:nvSpPr>
        <dsp:cNvPr id="0" name=""/>
        <dsp:cNvSpPr/>
      </dsp:nvSpPr>
      <dsp:spPr>
        <a:xfrm>
          <a:off x="105238" y="1403544"/>
          <a:ext cx="154526" cy="47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80"/>
              </a:lnTo>
              <a:lnTo>
                <a:pt x="154526" y="4738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83B68-EF81-40FE-A5CE-469312E7E773}">
      <dsp:nvSpPr>
        <dsp:cNvPr id="0" name=""/>
        <dsp:cNvSpPr/>
      </dsp:nvSpPr>
      <dsp:spPr>
        <a:xfrm>
          <a:off x="517308" y="672120"/>
          <a:ext cx="3739534" cy="216336"/>
        </a:xfrm>
        <a:custGeom>
          <a:avLst/>
          <a:gdLst/>
          <a:ahLst/>
          <a:cxnLst/>
          <a:rect l="0" t="0" r="0" b="0"/>
          <a:pathLst>
            <a:path>
              <a:moveTo>
                <a:pt x="3739534" y="0"/>
              </a:moveTo>
              <a:lnTo>
                <a:pt x="3739534" y="108168"/>
              </a:lnTo>
              <a:lnTo>
                <a:pt x="0" y="108168"/>
              </a:lnTo>
              <a:lnTo>
                <a:pt x="0" y="216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3FA7F-7838-4123-A133-8358B65B3FB9}">
      <dsp:nvSpPr>
        <dsp:cNvPr id="0" name=""/>
        <dsp:cNvSpPr/>
      </dsp:nvSpPr>
      <dsp:spPr>
        <a:xfrm>
          <a:off x="3741755" y="157033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Director of Operations</a:t>
          </a:r>
        </a:p>
      </dsp:txBody>
      <dsp:txXfrm>
        <a:off x="3741755" y="157033"/>
        <a:ext cx="1030174" cy="515087"/>
      </dsp:txXfrm>
    </dsp:sp>
    <dsp:sp modelId="{385FD592-E8BB-428B-BA7C-32FFE041A811}">
      <dsp:nvSpPr>
        <dsp:cNvPr id="0" name=""/>
        <dsp:cNvSpPr/>
      </dsp:nvSpPr>
      <dsp:spPr>
        <a:xfrm>
          <a:off x="2221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Healthwatch Ealing Ops Manager</a:t>
          </a:r>
        </a:p>
      </dsp:txBody>
      <dsp:txXfrm>
        <a:off x="2221" y="888457"/>
        <a:ext cx="1030174" cy="515087"/>
      </dsp:txXfrm>
    </dsp:sp>
    <dsp:sp modelId="{DBCE187B-EDAC-4907-9673-ED92031F3139}">
      <dsp:nvSpPr>
        <dsp:cNvPr id="0" name=""/>
        <dsp:cNvSpPr/>
      </dsp:nvSpPr>
      <dsp:spPr>
        <a:xfrm>
          <a:off x="259765" y="1619881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Engagement Officer</a:t>
          </a:r>
        </a:p>
      </dsp:txBody>
      <dsp:txXfrm>
        <a:off x="259765" y="1619881"/>
        <a:ext cx="1030174" cy="515087"/>
      </dsp:txXfrm>
    </dsp:sp>
    <dsp:sp modelId="{2D230775-9304-47C4-8BAA-01C4239762A6}">
      <dsp:nvSpPr>
        <dsp:cNvPr id="0" name=""/>
        <dsp:cNvSpPr/>
      </dsp:nvSpPr>
      <dsp:spPr>
        <a:xfrm>
          <a:off x="259765" y="2351305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Patient Experience Officer</a:t>
          </a:r>
        </a:p>
      </dsp:txBody>
      <dsp:txXfrm>
        <a:off x="259765" y="2351305"/>
        <a:ext cx="1030174" cy="515087"/>
      </dsp:txXfrm>
    </dsp:sp>
    <dsp:sp modelId="{17459DB3-0EEA-41D2-9192-F2E269D94DBB}">
      <dsp:nvSpPr>
        <dsp:cNvPr id="0" name=""/>
        <dsp:cNvSpPr/>
      </dsp:nvSpPr>
      <dsp:spPr>
        <a:xfrm>
          <a:off x="259765" y="3082729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Projects Officer – Enter &amp; View</a:t>
          </a:r>
        </a:p>
      </dsp:txBody>
      <dsp:txXfrm>
        <a:off x="259765" y="3082729"/>
        <a:ext cx="1030174" cy="515087"/>
      </dsp:txXfrm>
    </dsp:sp>
    <dsp:sp modelId="{1658CDE6-AEE7-4C5E-BB25-786069FB874C}">
      <dsp:nvSpPr>
        <dsp:cNvPr id="0" name=""/>
        <dsp:cNvSpPr/>
      </dsp:nvSpPr>
      <dsp:spPr>
        <a:xfrm>
          <a:off x="259765" y="3814153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Projects Officer - Research</a:t>
          </a:r>
        </a:p>
      </dsp:txBody>
      <dsp:txXfrm>
        <a:off x="259765" y="3814153"/>
        <a:ext cx="1030174" cy="515087"/>
      </dsp:txXfrm>
    </dsp:sp>
    <dsp:sp modelId="{5EE89BEB-78DC-4610-9862-F0AD28E80A3D}">
      <dsp:nvSpPr>
        <dsp:cNvPr id="0" name=""/>
        <dsp:cNvSpPr/>
      </dsp:nvSpPr>
      <dsp:spPr>
        <a:xfrm>
          <a:off x="1248732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Healthwatch Hounslow Ops Manager</a:t>
          </a:r>
        </a:p>
      </dsp:txBody>
      <dsp:txXfrm>
        <a:off x="1248732" y="888457"/>
        <a:ext cx="1030174" cy="515087"/>
      </dsp:txXfrm>
    </dsp:sp>
    <dsp:sp modelId="{E3EAA4E6-FC5D-4C78-8F21-4566132EC55D}">
      <dsp:nvSpPr>
        <dsp:cNvPr id="0" name=""/>
        <dsp:cNvSpPr/>
      </dsp:nvSpPr>
      <dsp:spPr>
        <a:xfrm>
          <a:off x="1506276" y="1619881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Patient Experience Officer</a:t>
          </a:r>
        </a:p>
      </dsp:txBody>
      <dsp:txXfrm>
        <a:off x="1506276" y="1619881"/>
        <a:ext cx="1030174" cy="515087"/>
      </dsp:txXfrm>
    </dsp:sp>
    <dsp:sp modelId="{A4D7E7A2-6E7E-4F6E-99AD-2E44392CF3E7}">
      <dsp:nvSpPr>
        <dsp:cNvPr id="0" name=""/>
        <dsp:cNvSpPr/>
      </dsp:nvSpPr>
      <dsp:spPr>
        <a:xfrm>
          <a:off x="1506276" y="2351305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Projects Officer</a:t>
          </a:r>
        </a:p>
      </dsp:txBody>
      <dsp:txXfrm>
        <a:off x="1506276" y="2351305"/>
        <a:ext cx="1030174" cy="515087"/>
      </dsp:txXfrm>
    </dsp:sp>
    <dsp:sp modelId="{9BAA0EF0-E054-420B-8654-8F27A87E76FD}">
      <dsp:nvSpPr>
        <dsp:cNvPr id="0" name=""/>
        <dsp:cNvSpPr/>
      </dsp:nvSpPr>
      <dsp:spPr>
        <a:xfrm>
          <a:off x="2495244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Healthwatch Hammersmith &amp; Fulham Ops Manager</a:t>
          </a:r>
        </a:p>
      </dsp:txBody>
      <dsp:txXfrm>
        <a:off x="2495244" y="888457"/>
        <a:ext cx="1030174" cy="515087"/>
      </dsp:txXfrm>
    </dsp:sp>
    <dsp:sp modelId="{DCDC0718-DB3B-4AB8-8ADC-51AEFFAE6B03}">
      <dsp:nvSpPr>
        <dsp:cNvPr id="0" name=""/>
        <dsp:cNvSpPr/>
      </dsp:nvSpPr>
      <dsp:spPr>
        <a:xfrm>
          <a:off x="2752787" y="1619881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Patient Experience Manager</a:t>
          </a:r>
        </a:p>
      </dsp:txBody>
      <dsp:txXfrm>
        <a:off x="2752787" y="1619881"/>
        <a:ext cx="1030174" cy="515087"/>
      </dsp:txXfrm>
    </dsp:sp>
    <dsp:sp modelId="{28AF08A7-1543-4BE5-847B-572E2B11621D}">
      <dsp:nvSpPr>
        <dsp:cNvPr id="0" name=""/>
        <dsp:cNvSpPr/>
      </dsp:nvSpPr>
      <dsp:spPr>
        <a:xfrm>
          <a:off x="2752787" y="2351305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Projects Officer</a:t>
          </a:r>
        </a:p>
      </dsp:txBody>
      <dsp:txXfrm>
        <a:off x="2752787" y="2351305"/>
        <a:ext cx="1030174" cy="515087"/>
      </dsp:txXfrm>
    </dsp:sp>
    <dsp:sp modelId="{1AEEA4B3-E991-460C-9E09-B2E6B9CD3793}">
      <dsp:nvSpPr>
        <dsp:cNvPr id="0" name=""/>
        <dsp:cNvSpPr/>
      </dsp:nvSpPr>
      <dsp:spPr>
        <a:xfrm>
          <a:off x="2752787" y="3082729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Volunteering and Engagement Officer</a:t>
          </a:r>
        </a:p>
      </dsp:txBody>
      <dsp:txXfrm>
        <a:off x="2752787" y="3082729"/>
        <a:ext cx="1030174" cy="515087"/>
      </dsp:txXfrm>
    </dsp:sp>
    <dsp:sp modelId="{251B55A4-B399-47FA-9C21-488D354D695B}">
      <dsp:nvSpPr>
        <dsp:cNvPr id="0" name=""/>
        <dsp:cNvSpPr/>
      </dsp:nvSpPr>
      <dsp:spPr>
        <a:xfrm>
          <a:off x="3741755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Healthwatch Bromley Ops Manager</a:t>
          </a:r>
        </a:p>
      </dsp:txBody>
      <dsp:txXfrm>
        <a:off x="3741755" y="888457"/>
        <a:ext cx="1030174" cy="515087"/>
      </dsp:txXfrm>
    </dsp:sp>
    <dsp:sp modelId="{29C47323-D12E-497F-AFDA-B19964215D4D}">
      <dsp:nvSpPr>
        <dsp:cNvPr id="0" name=""/>
        <dsp:cNvSpPr/>
      </dsp:nvSpPr>
      <dsp:spPr>
        <a:xfrm>
          <a:off x="3999299" y="1619881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Projects Officer</a:t>
          </a:r>
        </a:p>
      </dsp:txBody>
      <dsp:txXfrm>
        <a:off x="3999299" y="1619881"/>
        <a:ext cx="1030174" cy="515087"/>
      </dsp:txXfrm>
    </dsp:sp>
    <dsp:sp modelId="{207846C8-6CEF-41D3-976D-91789018D44D}">
      <dsp:nvSpPr>
        <dsp:cNvPr id="0" name=""/>
        <dsp:cNvSpPr/>
      </dsp:nvSpPr>
      <dsp:spPr>
        <a:xfrm>
          <a:off x="3999299" y="2351305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Projects Officer</a:t>
          </a:r>
        </a:p>
      </dsp:txBody>
      <dsp:txXfrm>
        <a:off x="3999299" y="2351305"/>
        <a:ext cx="1030174" cy="515087"/>
      </dsp:txXfrm>
    </dsp:sp>
    <dsp:sp modelId="{E9774B56-4AEB-455E-B167-C474008CA21C}">
      <dsp:nvSpPr>
        <dsp:cNvPr id="0" name=""/>
        <dsp:cNvSpPr/>
      </dsp:nvSpPr>
      <dsp:spPr>
        <a:xfrm>
          <a:off x="4988267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Healthwatch Lewisham Ops Manager</a:t>
          </a:r>
        </a:p>
      </dsp:txBody>
      <dsp:txXfrm>
        <a:off x="4988267" y="888457"/>
        <a:ext cx="1030174" cy="515087"/>
      </dsp:txXfrm>
    </dsp:sp>
    <dsp:sp modelId="{C11C9DCC-6E0C-459E-B778-A95C44256972}">
      <dsp:nvSpPr>
        <dsp:cNvPr id="0" name=""/>
        <dsp:cNvSpPr/>
      </dsp:nvSpPr>
      <dsp:spPr>
        <a:xfrm>
          <a:off x="5245810" y="1619881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Coordinator</a:t>
          </a:r>
        </a:p>
      </dsp:txBody>
      <dsp:txXfrm>
        <a:off x="5245810" y="1619881"/>
        <a:ext cx="1030174" cy="515087"/>
      </dsp:txXfrm>
    </dsp:sp>
    <dsp:sp modelId="{971C69C3-FC23-49AA-9EFF-45B1BAE61DF7}">
      <dsp:nvSpPr>
        <dsp:cNvPr id="0" name=""/>
        <dsp:cNvSpPr/>
      </dsp:nvSpPr>
      <dsp:spPr>
        <a:xfrm>
          <a:off x="5245810" y="2351305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Patient Experience Officer</a:t>
          </a:r>
        </a:p>
      </dsp:txBody>
      <dsp:txXfrm>
        <a:off x="5245810" y="2351305"/>
        <a:ext cx="1030174" cy="515087"/>
      </dsp:txXfrm>
    </dsp:sp>
    <dsp:sp modelId="{38AAF29B-BBB7-4811-A3E1-FCE4121CE3B9}">
      <dsp:nvSpPr>
        <dsp:cNvPr id="0" name=""/>
        <dsp:cNvSpPr/>
      </dsp:nvSpPr>
      <dsp:spPr>
        <a:xfrm>
          <a:off x="5245810" y="3082729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Advocacy Officer</a:t>
          </a:r>
        </a:p>
      </dsp:txBody>
      <dsp:txXfrm>
        <a:off x="5245810" y="3082729"/>
        <a:ext cx="1030174" cy="515087"/>
      </dsp:txXfrm>
    </dsp:sp>
    <dsp:sp modelId="{E20152AA-D355-46F9-9198-ABB0DD0018DF}">
      <dsp:nvSpPr>
        <dsp:cNvPr id="0" name=""/>
        <dsp:cNvSpPr/>
      </dsp:nvSpPr>
      <dsp:spPr>
        <a:xfrm>
          <a:off x="5245810" y="3814153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Advocacy Officer</a:t>
          </a:r>
        </a:p>
      </dsp:txBody>
      <dsp:txXfrm>
        <a:off x="5245810" y="3814153"/>
        <a:ext cx="1030174" cy="515087"/>
      </dsp:txXfrm>
    </dsp:sp>
    <dsp:sp modelId="{9D19E5BA-281C-475E-B9C8-6EA9100D9B5F}">
      <dsp:nvSpPr>
        <dsp:cNvPr id="0" name=""/>
        <dsp:cNvSpPr/>
      </dsp:nvSpPr>
      <dsp:spPr>
        <a:xfrm>
          <a:off x="6234778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Healthwatch Waltham Forest Ops Manager</a:t>
          </a:r>
        </a:p>
      </dsp:txBody>
      <dsp:txXfrm>
        <a:off x="6234778" y="888457"/>
        <a:ext cx="1030174" cy="515087"/>
      </dsp:txXfrm>
    </dsp:sp>
    <dsp:sp modelId="{AB9F9AE5-0E1F-4DE6-8278-4BD018939CA5}">
      <dsp:nvSpPr>
        <dsp:cNvPr id="0" name=""/>
        <dsp:cNvSpPr/>
      </dsp:nvSpPr>
      <dsp:spPr>
        <a:xfrm>
          <a:off x="6492322" y="1619881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Engagement and Patient Experience Officer</a:t>
          </a:r>
        </a:p>
      </dsp:txBody>
      <dsp:txXfrm>
        <a:off x="6492322" y="1619881"/>
        <a:ext cx="1030174" cy="515087"/>
      </dsp:txXfrm>
    </dsp:sp>
    <dsp:sp modelId="{D3383191-B3D1-4BC1-AA00-5D87F5845AA7}">
      <dsp:nvSpPr>
        <dsp:cNvPr id="0" name=""/>
        <dsp:cNvSpPr/>
      </dsp:nvSpPr>
      <dsp:spPr>
        <a:xfrm>
          <a:off x="6492322" y="2351305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Enter &amp; View Coordinator</a:t>
          </a:r>
        </a:p>
      </dsp:txBody>
      <dsp:txXfrm>
        <a:off x="6492322" y="2351305"/>
        <a:ext cx="1030174" cy="515087"/>
      </dsp:txXfrm>
    </dsp:sp>
    <dsp:sp modelId="{01D9FE1B-8FA8-4822-ACF7-4855747C02A1}">
      <dsp:nvSpPr>
        <dsp:cNvPr id="0" name=""/>
        <dsp:cNvSpPr/>
      </dsp:nvSpPr>
      <dsp:spPr>
        <a:xfrm>
          <a:off x="6492322" y="3082729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Volunteer Coordinator</a:t>
          </a:r>
        </a:p>
      </dsp:txBody>
      <dsp:txXfrm>
        <a:off x="6492322" y="3082729"/>
        <a:ext cx="1030174" cy="515087"/>
      </dsp:txXfrm>
    </dsp:sp>
    <dsp:sp modelId="{7D76E1D8-6AE7-4B0D-A502-5C58C280CF0E}">
      <dsp:nvSpPr>
        <dsp:cNvPr id="0" name=""/>
        <dsp:cNvSpPr/>
      </dsp:nvSpPr>
      <dsp:spPr>
        <a:xfrm>
          <a:off x="6492322" y="3814153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Advocacy Officer</a:t>
          </a:r>
        </a:p>
      </dsp:txBody>
      <dsp:txXfrm>
        <a:off x="6492322" y="3814153"/>
        <a:ext cx="1030174" cy="515087"/>
      </dsp:txXfrm>
    </dsp:sp>
    <dsp:sp modelId="{3FAE8A48-6794-411B-BDB5-F566E0CA45C1}">
      <dsp:nvSpPr>
        <dsp:cNvPr id="0" name=""/>
        <dsp:cNvSpPr/>
      </dsp:nvSpPr>
      <dsp:spPr>
        <a:xfrm>
          <a:off x="7481289" y="888457"/>
          <a:ext cx="1030174" cy="515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AN Other Engagement Projects</a:t>
          </a:r>
        </a:p>
      </dsp:txBody>
      <dsp:txXfrm>
        <a:off x="7481289" y="888457"/>
        <a:ext cx="1030174" cy="515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7148-EA8F-D346-9E91-935A5D808828}">
      <dsp:nvSpPr>
        <dsp:cNvPr id="0" name=""/>
        <dsp:cNvSpPr/>
      </dsp:nvSpPr>
      <dsp:spPr>
        <a:xfrm>
          <a:off x="4256843" y="555235"/>
          <a:ext cx="3348132" cy="232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16"/>
              </a:lnTo>
              <a:lnTo>
                <a:pt x="3348132" y="116216"/>
              </a:lnTo>
              <a:lnTo>
                <a:pt x="3348132" y="2324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5CC62-C090-46E8-B20E-945E12E5DDAC}">
      <dsp:nvSpPr>
        <dsp:cNvPr id="0" name=""/>
        <dsp:cNvSpPr/>
      </dsp:nvSpPr>
      <dsp:spPr>
        <a:xfrm>
          <a:off x="4256843" y="555235"/>
          <a:ext cx="2008879" cy="232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16"/>
              </a:lnTo>
              <a:lnTo>
                <a:pt x="2008879" y="116216"/>
              </a:lnTo>
              <a:lnTo>
                <a:pt x="2008879" y="2324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B16ED-193C-4572-9C0C-308591170E3A}">
      <dsp:nvSpPr>
        <dsp:cNvPr id="0" name=""/>
        <dsp:cNvSpPr/>
      </dsp:nvSpPr>
      <dsp:spPr>
        <a:xfrm>
          <a:off x="4483741" y="1341078"/>
          <a:ext cx="166023" cy="1294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980"/>
              </a:lnTo>
              <a:lnTo>
                <a:pt x="166023" y="12949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DCA69-21A3-410A-8EA2-116B7FF1E998}">
      <dsp:nvSpPr>
        <dsp:cNvPr id="0" name=""/>
        <dsp:cNvSpPr/>
      </dsp:nvSpPr>
      <dsp:spPr>
        <a:xfrm>
          <a:off x="4483741" y="1341078"/>
          <a:ext cx="166023" cy="509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137"/>
              </a:lnTo>
              <a:lnTo>
                <a:pt x="166023" y="5091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4C65B-FE0E-4B98-A622-89BAD6B9D3A8}">
      <dsp:nvSpPr>
        <dsp:cNvPr id="0" name=""/>
        <dsp:cNvSpPr/>
      </dsp:nvSpPr>
      <dsp:spPr>
        <a:xfrm>
          <a:off x="4256843" y="555235"/>
          <a:ext cx="669626" cy="232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16"/>
              </a:lnTo>
              <a:lnTo>
                <a:pt x="669626" y="116216"/>
              </a:lnTo>
              <a:lnTo>
                <a:pt x="669626" y="2324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52E1C-C4F6-4488-B162-7E681E28F5B9}">
      <dsp:nvSpPr>
        <dsp:cNvPr id="0" name=""/>
        <dsp:cNvSpPr/>
      </dsp:nvSpPr>
      <dsp:spPr>
        <a:xfrm>
          <a:off x="3144488" y="1341078"/>
          <a:ext cx="166023" cy="2866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665"/>
              </a:lnTo>
              <a:lnTo>
                <a:pt x="166023" y="28666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00013-39D0-44BC-BEA9-8601D469A6B5}">
      <dsp:nvSpPr>
        <dsp:cNvPr id="0" name=""/>
        <dsp:cNvSpPr/>
      </dsp:nvSpPr>
      <dsp:spPr>
        <a:xfrm>
          <a:off x="3144488" y="1341078"/>
          <a:ext cx="166023" cy="2080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823"/>
              </a:lnTo>
              <a:lnTo>
                <a:pt x="166023" y="208082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F8BAA-24BB-6041-80F9-532514B6C190}">
      <dsp:nvSpPr>
        <dsp:cNvPr id="0" name=""/>
        <dsp:cNvSpPr/>
      </dsp:nvSpPr>
      <dsp:spPr>
        <a:xfrm>
          <a:off x="3144488" y="1341078"/>
          <a:ext cx="166023" cy="1294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980"/>
              </a:lnTo>
              <a:lnTo>
                <a:pt x="166023" y="12949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B9FD7-0DD6-4A58-98B2-F744EF616EB8}">
      <dsp:nvSpPr>
        <dsp:cNvPr id="0" name=""/>
        <dsp:cNvSpPr/>
      </dsp:nvSpPr>
      <dsp:spPr>
        <a:xfrm>
          <a:off x="3144488" y="1341078"/>
          <a:ext cx="166023" cy="494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27"/>
              </a:lnTo>
              <a:lnTo>
                <a:pt x="166023" y="4946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EE964-7B2F-4CA0-AA79-DC38695ACB5E}">
      <dsp:nvSpPr>
        <dsp:cNvPr id="0" name=""/>
        <dsp:cNvSpPr/>
      </dsp:nvSpPr>
      <dsp:spPr>
        <a:xfrm>
          <a:off x="3587216" y="555235"/>
          <a:ext cx="669626" cy="232432"/>
        </a:xfrm>
        <a:custGeom>
          <a:avLst/>
          <a:gdLst/>
          <a:ahLst/>
          <a:cxnLst/>
          <a:rect l="0" t="0" r="0" b="0"/>
          <a:pathLst>
            <a:path>
              <a:moveTo>
                <a:pt x="669626" y="0"/>
              </a:moveTo>
              <a:lnTo>
                <a:pt x="669626" y="116216"/>
              </a:lnTo>
              <a:lnTo>
                <a:pt x="0" y="116216"/>
              </a:lnTo>
              <a:lnTo>
                <a:pt x="0" y="2324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DC4A1-02C5-4664-8DE0-F88FCDE41985}">
      <dsp:nvSpPr>
        <dsp:cNvPr id="0" name=""/>
        <dsp:cNvSpPr/>
      </dsp:nvSpPr>
      <dsp:spPr>
        <a:xfrm>
          <a:off x="1805235" y="1341078"/>
          <a:ext cx="166023" cy="509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137"/>
              </a:lnTo>
              <a:lnTo>
                <a:pt x="166023" y="5091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3B62A-33B7-496D-AF55-9A320E9EE4F2}">
      <dsp:nvSpPr>
        <dsp:cNvPr id="0" name=""/>
        <dsp:cNvSpPr/>
      </dsp:nvSpPr>
      <dsp:spPr>
        <a:xfrm>
          <a:off x="2247963" y="555235"/>
          <a:ext cx="2008879" cy="232432"/>
        </a:xfrm>
        <a:custGeom>
          <a:avLst/>
          <a:gdLst/>
          <a:ahLst/>
          <a:cxnLst/>
          <a:rect l="0" t="0" r="0" b="0"/>
          <a:pathLst>
            <a:path>
              <a:moveTo>
                <a:pt x="2008879" y="0"/>
              </a:moveTo>
              <a:lnTo>
                <a:pt x="2008879" y="116216"/>
              </a:lnTo>
              <a:lnTo>
                <a:pt x="0" y="116216"/>
              </a:lnTo>
              <a:lnTo>
                <a:pt x="0" y="2324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FF53A-3596-469A-803A-84A4859D488C}">
      <dsp:nvSpPr>
        <dsp:cNvPr id="0" name=""/>
        <dsp:cNvSpPr/>
      </dsp:nvSpPr>
      <dsp:spPr>
        <a:xfrm>
          <a:off x="465981" y="1341078"/>
          <a:ext cx="166023" cy="2080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823"/>
              </a:lnTo>
              <a:lnTo>
                <a:pt x="166023" y="208082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BD06C-B2EF-40DD-AD7E-99B14F5C9494}">
      <dsp:nvSpPr>
        <dsp:cNvPr id="0" name=""/>
        <dsp:cNvSpPr/>
      </dsp:nvSpPr>
      <dsp:spPr>
        <a:xfrm>
          <a:off x="465981" y="1341078"/>
          <a:ext cx="166023" cy="1294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980"/>
              </a:lnTo>
              <a:lnTo>
                <a:pt x="166023" y="129498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42B2F-660E-4947-9861-139BFAE0A328}">
      <dsp:nvSpPr>
        <dsp:cNvPr id="0" name=""/>
        <dsp:cNvSpPr/>
      </dsp:nvSpPr>
      <dsp:spPr>
        <a:xfrm>
          <a:off x="465981" y="1341078"/>
          <a:ext cx="166023" cy="509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137"/>
              </a:lnTo>
              <a:lnTo>
                <a:pt x="166023" y="5091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83B68-EF81-40FE-A5CE-469312E7E773}">
      <dsp:nvSpPr>
        <dsp:cNvPr id="0" name=""/>
        <dsp:cNvSpPr/>
      </dsp:nvSpPr>
      <dsp:spPr>
        <a:xfrm>
          <a:off x="908710" y="555235"/>
          <a:ext cx="3348132" cy="232432"/>
        </a:xfrm>
        <a:custGeom>
          <a:avLst/>
          <a:gdLst/>
          <a:ahLst/>
          <a:cxnLst/>
          <a:rect l="0" t="0" r="0" b="0"/>
          <a:pathLst>
            <a:path>
              <a:moveTo>
                <a:pt x="3348132" y="0"/>
              </a:moveTo>
              <a:lnTo>
                <a:pt x="3348132" y="116216"/>
              </a:lnTo>
              <a:lnTo>
                <a:pt x="0" y="116216"/>
              </a:lnTo>
              <a:lnTo>
                <a:pt x="0" y="23243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3FA7F-7838-4123-A133-8358B65B3FB9}">
      <dsp:nvSpPr>
        <dsp:cNvPr id="0" name=""/>
        <dsp:cNvSpPr/>
      </dsp:nvSpPr>
      <dsp:spPr>
        <a:xfrm>
          <a:off x="3703432" y="1824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Director of Operations</a:t>
          </a:r>
        </a:p>
      </dsp:txBody>
      <dsp:txXfrm>
        <a:off x="3703432" y="1824"/>
        <a:ext cx="1106820" cy="553410"/>
      </dsp:txXfrm>
    </dsp:sp>
    <dsp:sp modelId="{385FD592-E8BB-428B-BA7C-32FFE041A811}">
      <dsp:nvSpPr>
        <dsp:cNvPr id="0" name=""/>
        <dsp:cNvSpPr/>
      </dsp:nvSpPr>
      <dsp:spPr>
        <a:xfrm>
          <a:off x="355299" y="787667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Working for Carers Manager</a:t>
          </a:r>
        </a:p>
      </dsp:txBody>
      <dsp:txXfrm>
        <a:off x="355299" y="787667"/>
        <a:ext cx="1106820" cy="553410"/>
      </dsp:txXfrm>
    </dsp:sp>
    <dsp:sp modelId="{DBCE187B-EDAC-4907-9673-ED92031F3139}">
      <dsp:nvSpPr>
        <dsp:cNvPr id="0" name=""/>
        <dsp:cNvSpPr/>
      </dsp:nvSpPr>
      <dsp:spPr>
        <a:xfrm>
          <a:off x="632005" y="1573510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WFC Officer</a:t>
          </a:r>
        </a:p>
      </dsp:txBody>
      <dsp:txXfrm>
        <a:off x="632005" y="1573510"/>
        <a:ext cx="1106820" cy="553410"/>
      </dsp:txXfrm>
    </dsp:sp>
    <dsp:sp modelId="{2D230775-9304-47C4-8BAA-01C4239762A6}">
      <dsp:nvSpPr>
        <dsp:cNvPr id="0" name=""/>
        <dsp:cNvSpPr/>
      </dsp:nvSpPr>
      <dsp:spPr>
        <a:xfrm>
          <a:off x="632005" y="2359353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WFC Officer</a:t>
          </a:r>
        </a:p>
      </dsp:txBody>
      <dsp:txXfrm>
        <a:off x="632005" y="2359353"/>
        <a:ext cx="1106820" cy="553410"/>
      </dsp:txXfrm>
    </dsp:sp>
    <dsp:sp modelId="{17459DB3-0EEA-41D2-9192-F2E269D94DBB}">
      <dsp:nvSpPr>
        <dsp:cNvPr id="0" name=""/>
        <dsp:cNvSpPr/>
      </dsp:nvSpPr>
      <dsp:spPr>
        <a:xfrm>
          <a:off x="632005" y="3145195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WFC Officer</a:t>
          </a:r>
        </a:p>
      </dsp:txBody>
      <dsp:txXfrm>
        <a:off x="632005" y="3145195"/>
        <a:ext cx="1106820" cy="553410"/>
      </dsp:txXfrm>
    </dsp:sp>
    <dsp:sp modelId="{5EE89BEB-78DC-4610-9862-F0AD28E80A3D}">
      <dsp:nvSpPr>
        <dsp:cNvPr id="0" name=""/>
        <dsp:cNvSpPr/>
      </dsp:nvSpPr>
      <dsp:spPr>
        <a:xfrm>
          <a:off x="1694552" y="787667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Young Carers Manager</a:t>
          </a:r>
        </a:p>
      </dsp:txBody>
      <dsp:txXfrm>
        <a:off x="1694552" y="787667"/>
        <a:ext cx="1106820" cy="553410"/>
      </dsp:txXfrm>
    </dsp:sp>
    <dsp:sp modelId="{E3EAA4E6-FC5D-4C78-8F21-4566132EC55D}">
      <dsp:nvSpPr>
        <dsp:cNvPr id="0" name=""/>
        <dsp:cNvSpPr/>
      </dsp:nvSpPr>
      <dsp:spPr>
        <a:xfrm>
          <a:off x="1971258" y="1573510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Young Carers Co-ordinator</a:t>
          </a:r>
        </a:p>
      </dsp:txBody>
      <dsp:txXfrm>
        <a:off x="1971258" y="1573510"/>
        <a:ext cx="1106820" cy="553410"/>
      </dsp:txXfrm>
    </dsp:sp>
    <dsp:sp modelId="{E9774B56-4AEB-455E-B167-C474008CA21C}">
      <dsp:nvSpPr>
        <dsp:cNvPr id="0" name=""/>
        <dsp:cNvSpPr/>
      </dsp:nvSpPr>
      <dsp:spPr>
        <a:xfrm>
          <a:off x="3033806" y="787667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Adult Carers Ops Manager</a:t>
          </a:r>
        </a:p>
      </dsp:txBody>
      <dsp:txXfrm>
        <a:off x="3033806" y="787667"/>
        <a:ext cx="1106820" cy="553410"/>
      </dsp:txXfrm>
    </dsp:sp>
    <dsp:sp modelId="{C11C9DCC-6E0C-459E-B778-A95C44256972}">
      <dsp:nvSpPr>
        <dsp:cNvPr id="0" name=""/>
        <dsp:cNvSpPr/>
      </dsp:nvSpPr>
      <dsp:spPr>
        <a:xfrm>
          <a:off x="3310511" y="1559000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Neighbourhood Officer</a:t>
          </a:r>
        </a:p>
      </dsp:txBody>
      <dsp:txXfrm>
        <a:off x="3310511" y="1559000"/>
        <a:ext cx="1106820" cy="553410"/>
      </dsp:txXfrm>
    </dsp:sp>
    <dsp:sp modelId="{965EA612-B555-6D44-80B0-CC664493AE7B}">
      <dsp:nvSpPr>
        <dsp:cNvPr id="0" name=""/>
        <dsp:cNvSpPr/>
      </dsp:nvSpPr>
      <dsp:spPr>
        <a:xfrm>
          <a:off x="3310511" y="2359353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Neighbourhood Officer</a:t>
          </a:r>
        </a:p>
      </dsp:txBody>
      <dsp:txXfrm>
        <a:off x="3310511" y="2359353"/>
        <a:ext cx="1106820" cy="553410"/>
      </dsp:txXfrm>
    </dsp:sp>
    <dsp:sp modelId="{38AAF29B-BBB7-4811-A3E1-FCE4121CE3B9}">
      <dsp:nvSpPr>
        <dsp:cNvPr id="0" name=""/>
        <dsp:cNvSpPr/>
      </dsp:nvSpPr>
      <dsp:spPr>
        <a:xfrm>
          <a:off x="3310511" y="3145195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Neighbourhood Officer</a:t>
          </a:r>
        </a:p>
      </dsp:txBody>
      <dsp:txXfrm>
        <a:off x="3310511" y="3145195"/>
        <a:ext cx="1106820" cy="553410"/>
      </dsp:txXfrm>
    </dsp:sp>
    <dsp:sp modelId="{E20152AA-D355-46F9-9198-ABB0DD0018DF}">
      <dsp:nvSpPr>
        <dsp:cNvPr id="0" name=""/>
        <dsp:cNvSpPr/>
      </dsp:nvSpPr>
      <dsp:spPr>
        <a:xfrm>
          <a:off x="3310511" y="3931038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Neighbourhood Officer</a:t>
          </a:r>
        </a:p>
      </dsp:txBody>
      <dsp:txXfrm>
        <a:off x="3310511" y="3931038"/>
        <a:ext cx="1106820" cy="553410"/>
      </dsp:txXfrm>
    </dsp:sp>
    <dsp:sp modelId="{9D19E5BA-281C-475E-B9C8-6EA9100D9B5F}">
      <dsp:nvSpPr>
        <dsp:cNvPr id="0" name=""/>
        <dsp:cNvSpPr/>
      </dsp:nvSpPr>
      <dsp:spPr>
        <a:xfrm>
          <a:off x="4373059" y="787667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Counselling</a:t>
          </a:r>
          <a:r>
            <a:rPr lang="en-GB" sz="1300" kern="1200" baseline="0" dirty="0"/>
            <a:t> Supervisor</a:t>
          </a:r>
          <a:endParaRPr lang="en-GB" sz="1300" kern="1200" dirty="0"/>
        </a:p>
      </dsp:txBody>
      <dsp:txXfrm>
        <a:off x="4373059" y="787667"/>
        <a:ext cx="1106820" cy="553410"/>
      </dsp:txXfrm>
    </dsp:sp>
    <dsp:sp modelId="{AB9F9AE5-0E1F-4DE6-8278-4BD018939CA5}">
      <dsp:nvSpPr>
        <dsp:cNvPr id="0" name=""/>
        <dsp:cNvSpPr/>
      </dsp:nvSpPr>
      <dsp:spPr>
        <a:xfrm>
          <a:off x="4649764" y="1573510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Counsellors</a:t>
          </a:r>
        </a:p>
      </dsp:txBody>
      <dsp:txXfrm>
        <a:off x="4649764" y="1573510"/>
        <a:ext cx="1106820" cy="553410"/>
      </dsp:txXfrm>
    </dsp:sp>
    <dsp:sp modelId="{D3383191-B3D1-4BC1-AA00-5D87F5845AA7}">
      <dsp:nvSpPr>
        <dsp:cNvPr id="0" name=""/>
        <dsp:cNvSpPr/>
      </dsp:nvSpPr>
      <dsp:spPr>
        <a:xfrm>
          <a:off x="4649764" y="2359353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Student Counsellors</a:t>
          </a:r>
        </a:p>
      </dsp:txBody>
      <dsp:txXfrm>
        <a:off x="4649764" y="2359353"/>
        <a:ext cx="1106820" cy="553410"/>
      </dsp:txXfrm>
    </dsp:sp>
    <dsp:sp modelId="{3FAE8A48-6794-411B-BDB5-F566E0CA45C1}">
      <dsp:nvSpPr>
        <dsp:cNvPr id="0" name=""/>
        <dsp:cNvSpPr/>
      </dsp:nvSpPr>
      <dsp:spPr>
        <a:xfrm>
          <a:off x="5712312" y="787667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Dementia Services Manager</a:t>
          </a:r>
        </a:p>
      </dsp:txBody>
      <dsp:txXfrm>
        <a:off x="5712312" y="787667"/>
        <a:ext cx="1106820" cy="553410"/>
      </dsp:txXfrm>
    </dsp:sp>
    <dsp:sp modelId="{2F82BFF9-D68E-DA46-ABF9-84B647F2B396}">
      <dsp:nvSpPr>
        <dsp:cNvPr id="0" name=""/>
        <dsp:cNvSpPr/>
      </dsp:nvSpPr>
      <dsp:spPr>
        <a:xfrm>
          <a:off x="7051565" y="787667"/>
          <a:ext cx="1106820" cy="55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NHS Complaints Advocacy</a:t>
          </a:r>
        </a:p>
      </dsp:txBody>
      <dsp:txXfrm>
        <a:off x="7051565" y="787667"/>
        <a:ext cx="1106820" cy="553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FA90C64-39F6-44E4-8EA1-87B1C4B6563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BDF43DB-1F5F-4606-9E48-C98CD18E0CC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  <p:sldLayoutId id="2147484000" r:id="rId18"/>
    <p:sldLayoutId id="2147484001" r:id="rId19"/>
    <p:sldLayoutId id="214748400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66A8-0A1D-40B9-8236-EF8F9E245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Senior Management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F9B35A-B110-4F6B-AD8D-5907D5AF5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31982"/>
              </p:ext>
            </p:extLst>
          </p:nvPr>
        </p:nvGraphicFramePr>
        <p:xfrm>
          <a:off x="620126" y="1483041"/>
          <a:ext cx="7886700" cy="4653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91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E27A-E8E4-4981-9FB2-E428A85B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Healthwatch and Engagement Directorate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DE4C85-15EC-41D8-9CE5-EFFC416F2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70375"/>
              </p:ext>
            </p:extLst>
          </p:nvPr>
        </p:nvGraphicFramePr>
        <p:xfrm>
          <a:off x="310718" y="1690689"/>
          <a:ext cx="8513686" cy="448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64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E27A-E8E4-4981-9FB2-E428A85B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Carers and Advocacy Directorate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DE4C85-15EC-41D8-9CE5-EFFC416F2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767356"/>
              </p:ext>
            </p:extLst>
          </p:nvPr>
        </p:nvGraphicFramePr>
        <p:xfrm>
          <a:off x="310718" y="1690689"/>
          <a:ext cx="8513686" cy="448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046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363</TotalTime>
  <Words>165</Words>
  <Application>Microsoft Macintosh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Goudy Old Style</vt:lpstr>
      <vt:lpstr>Impact</vt:lpstr>
      <vt:lpstr>Rockwell</vt:lpstr>
      <vt:lpstr>Inkwell</vt:lpstr>
      <vt:lpstr>Senior Management Team</vt:lpstr>
      <vt:lpstr>Healthwatch and Engagement Directorate</vt:lpstr>
      <vt:lpstr>Carers and Advocacy Directorate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walsh</dc:creator>
  <cp:lastModifiedBy>Winnie Okitundu</cp:lastModifiedBy>
  <cp:revision>14</cp:revision>
  <dcterms:created xsi:type="dcterms:W3CDTF">2020-05-12T13:56:46Z</dcterms:created>
  <dcterms:modified xsi:type="dcterms:W3CDTF">2021-02-03T16:23:13Z</dcterms:modified>
</cp:coreProperties>
</file>